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317" r:id="rId3"/>
    <p:sldId id="351" r:id="rId4"/>
    <p:sldId id="319" r:id="rId5"/>
    <p:sldId id="320" r:id="rId6"/>
    <p:sldId id="321" r:id="rId7"/>
    <p:sldId id="322" r:id="rId8"/>
    <p:sldId id="352" r:id="rId9"/>
    <p:sldId id="324" r:id="rId10"/>
    <p:sldId id="329" r:id="rId11"/>
    <p:sldId id="325" r:id="rId12"/>
    <p:sldId id="326" r:id="rId13"/>
    <p:sldId id="327" r:id="rId14"/>
    <p:sldId id="328" r:id="rId15"/>
    <p:sldId id="343" r:id="rId16"/>
    <p:sldId id="353" r:id="rId17"/>
    <p:sldId id="331" r:id="rId18"/>
    <p:sldId id="332" r:id="rId19"/>
    <p:sldId id="333" r:id="rId20"/>
    <p:sldId id="334" r:id="rId21"/>
    <p:sldId id="335" r:id="rId22"/>
    <p:sldId id="336" r:id="rId23"/>
    <p:sldId id="337" r:id="rId24"/>
    <p:sldId id="338" r:id="rId25"/>
    <p:sldId id="339" r:id="rId26"/>
    <p:sldId id="340" r:id="rId27"/>
    <p:sldId id="341" r:id="rId28"/>
    <p:sldId id="342" r:id="rId29"/>
    <p:sldId id="345" r:id="rId30"/>
    <p:sldId id="346" r:id="rId31"/>
    <p:sldId id="347" r:id="rId32"/>
    <p:sldId id="348" r:id="rId33"/>
    <p:sldId id="349" r:id="rId34"/>
    <p:sldId id="350" r:id="rId35"/>
    <p:sldId id="276" r:id="rId3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FDBF"/>
    <a:srgbClr val="000000"/>
    <a:srgbClr val="9966FF"/>
    <a:srgbClr val="9900FF"/>
    <a:srgbClr val="C0C0C0"/>
    <a:srgbClr val="2A4F86"/>
    <a:srgbClr val="8FAFE9"/>
    <a:srgbClr val="EBF018"/>
    <a:srgbClr val="EFF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 autoAdjust="0"/>
    <p:restoredTop sz="94660" autoAdjust="0"/>
  </p:normalViewPr>
  <p:slideViewPr>
    <p:cSldViewPr>
      <p:cViewPr varScale="1">
        <p:scale>
          <a:sx n="93" d="100"/>
          <a:sy n="93" d="100"/>
        </p:scale>
        <p:origin x="2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93C0D3-3846-4C3E-B482-7959B6124521}" type="doc">
      <dgm:prSet loTypeId="urn:microsoft.com/office/officeart/2005/8/layout/venn2" loCatId="relationship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C9BD5BA4-5175-4455-AE5C-05D08FBE6517}">
      <dgm:prSet phldrT="[文本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sz="1600" dirty="0" smtClean="0">
              <a:latin typeface="Arial" panose="020B0604020202020204" pitchFamily="34" charset="0"/>
              <a:cs typeface="Arial" panose="020B0604020202020204" pitchFamily="34" charset="0"/>
            </a:rPr>
            <a:t>人工智能</a:t>
          </a:r>
          <a:endParaRPr lang="en-US" altLang="zh-CN" sz="16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rPr>
            <a:t>Artificial Intelligence</a:t>
          </a:r>
          <a:endParaRPr lang="zh-CN" altLang="en-US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09A0070-022E-427D-BC1D-C8B2CAF54F5C}" type="parTrans" cxnId="{ECF31709-34A8-4A51-B0C0-DDE32603F69E}">
      <dgm:prSet/>
      <dgm:spPr/>
      <dgm:t>
        <a:bodyPr/>
        <a:lstStyle/>
        <a:p>
          <a:endParaRPr lang="zh-CN" altLang="en-US"/>
        </a:p>
      </dgm:t>
    </dgm:pt>
    <dgm:pt modelId="{D4EB0391-E7D2-4510-BB74-B70E29E2661F}" type="sibTrans" cxnId="{ECF31709-34A8-4A51-B0C0-DDE32603F69E}">
      <dgm:prSet/>
      <dgm:spPr/>
      <dgm:t>
        <a:bodyPr/>
        <a:lstStyle/>
        <a:p>
          <a:endParaRPr lang="zh-CN" altLang="en-US"/>
        </a:p>
      </dgm:t>
    </dgm:pt>
    <dgm:pt modelId="{42454ED9-2194-4497-9002-29C155BC50BA}">
      <dgm:prSet phldrT="[文本]" custT="1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sz="1600" dirty="0" smtClean="0">
              <a:latin typeface="Arial" panose="020B0604020202020204" pitchFamily="34" charset="0"/>
              <a:cs typeface="Arial" panose="020B0604020202020204" pitchFamily="34" charset="0"/>
            </a:rPr>
            <a:t>机器学习</a:t>
          </a:r>
          <a:endParaRPr lang="en-US" altLang="zh-CN" sz="16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rPr>
            <a:t>Machine </a:t>
          </a:r>
          <a:r>
            <a:rPr lang="en-US" altLang="zh-CN" sz="1600" dirty="0" err="1" smtClean="0">
              <a:latin typeface="Arial" panose="020B0604020202020204" pitchFamily="34" charset="0"/>
              <a:cs typeface="Arial" panose="020B0604020202020204" pitchFamily="34" charset="0"/>
            </a:rPr>
            <a:t>Learing</a:t>
          </a:r>
          <a:endParaRPr lang="zh-CN" altLang="en-US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3467282-418C-475A-BFA3-C6C2F332162F}" type="parTrans" cxnId="{DDFE4663-32EB-4728-A35B-C08A57E1CF57}">
      <dgm:prSet/>
      <dgm:spPr/>
      <dgm:t>
        <a:bodyPr/>
        <a:lstStyle/>
        <a:p>
          <a:endParaRPr lang="zh-CN" altLang="en-US"/>
        </a:p>
      </dgm:t>
    </dgm:pt>
    <dgm:pt modelId="{A08AD05D-38D9-4DF4-AEB3-872A46C308A9}" type="sibTrans" cxnId="{DDFE4663-32EB-4728-A35B-C08A57E1CF57}">
      <dgm:prSet/>
      <dgm:spPr/>
      <dgm:t>
        <a:bodyPr/>
        <a:lstStyle/>
        <a:p>
          <a:endParaRPr lang="zh-CN" altLang="en-US"/>
        </a:p>
      </dgm:t>
    </dgm:pt>
    <dgm:pt modelId="{05E790A5-4358-4663-B11F-F1982732FE57}">
      <dgm:prSet phldrT="[文本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sz="1800" dirty="0" smtClean="0">
              <a:latin typeface="Arial" panose="020B0604020202020204" pitchFamily="34" charset="0"/>
              <a:cs typeface="Arial" panose="020B0604020202020204" pitchFamily="34" charset="0"/>
            </a:rPr>
            <a:t>深度学习</a:t>
          </a:r>
          <a:endParaRPr lang="en-US" altLang="zh-CN" sz="18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 sz="1800" dirty="0" smtClean="0">
              <a:latin typeface="Arial" panose="020B0604020202020204" pitchFamily="34" charset="0"/>
              <a:cs typeface="Arial" panose="020B0604020202020204" pitchFamily="34" charset="0"/>
            </a:rPr>
            <a:t>Deep Learning</a:t>
          </a:r>
          <a:endParaRPr lang="zh-CN" altLang="en-US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B1EAA6D-1711-4C86-B860-EB8AA056ADAC}" type="parTrans" cxnId="{547F6888-B617-4BB1-8E7C-2DBFAA896D3B}">
      <dgm:prSet/>
      <dgm:spPr/>
      <dgm:t>
        <a:bodyPr/>
        <a:lstStyle/>
        <a:p>
          <a:endParaRPr lang="zh-CN" altLang="en-US"/>
        </a:p>
      </dgm:t>
    </dgm:pt>
    <dgm:pt modelId="{15FD69F4-2A2C-4C0C-A14D-FFD205497829}" type="sibTrans" cxnId="{547F6888-B617-4BB1-8E7C-2DBFAA896D3B}">
      <dgm:prSet/>
      <dgm:spPr/>
      <dgm:t>
        <a:bodyPr/>
        <a:lstStyle/>
        <a:p>
          <a:endParaRPr lang="zh-CN" altLang="en-US"/>
        </a:p>
      </dgm:t>
    </dgm:pt>
    <dgm:pt modelId="{7DCC9689-8E30-4B5E-9E1D-7D48D50EA7B5}" type="pres">
      <dgm:prSet presAssocID="{AF93C0D3-3846-4C3E-B482-7959B6124521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7C4CB77-DE80-43EA-BAD8-6A0FE0F071FA}" type="pres">
      <dgm:prSet presAssocID="{AF93C0D3-3846-4C3E-B482-7959B6124521}" presName="comp1" presStyleCnt="0"/>
      <dgm:spPr/>
    </dgm:pt>
    <dgm:pt modelId="{5C2BF49C-3B44-4F81-98D8-51F357DC9562}" type="pres">
      <dgm:prSet presAssocID="{AF93C0D3-3846-4C3E-B482-7959B6124521}" presName="circle1" presStyleLbl="node1" presStyleIdx="0" presStyleCnt="3"/>
      <dgm:spPr/>
      <dgm:t>
        <a:bodyPr/>
        <a:lstStyle/>
        <a:p>
          <a:endParaRPr lang="zh-CN" altLang="en-US"/>
        </a:p>
      </dgm:t>
    </dgm:pt>
    <dgm:pt modelId="{9EC22D48-E679-46C1-B54C-9EF0F2F22FDC}" type="pres">
      <dgm:prSet presAssocID="{AF93C0D3-3846-4C3E-B482-7959B6124521}" presName="c1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3960A5-97FD-4E3C-AFF1-110967D08201}" type="pres">
      <dgm:prSet presAssocID="{AF93C0D3-3846-4C3E-B482-7959B6124521}" presName="comp2" presStyleCnt="0"/>
      <dgm:spPr/>
    </dgm:pt>
    <dgm:pt modelId="{2F0B8F55-4CE9-4A39-942D-62F0EF482F15}" type="pres">
      <dgm:prSet presAssocID="{AF93C0D3-3846-4C3E-B482-7959B6124521}" presName="circle2" presStyleLbl="node1" presStyleIdx="1" presStyleCnt="3"/>
      <dgm:spPr/>
      <dgm:t>
        <a:bodyPr/>
        <a:lstStyle/>
        <a:p>
          <a:endParaRPr lang="zh-CN" altLang="en-US"/>
        </a:p>
      </dgm:t>
    </dgm:pt>
    <dgm:pt modelId="{80D2C048-FFCC-4E18-81BA-EB5736DA5E5D}" type="pres">
      <dgm:prSet presAssocID="{AF93C0D3-3846-4C3E-B482-7959B6124521}" presName="c2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B5F14C7-2991-44C6-9F72-A61D9DF3F502}" type="pres">
      <dgm:prSet presAssocID="{AF93C0D3-3846-4C3E-B482-7959B6124521}" presName="comp3" presStyleCnt="0"/>
      <dgm:spPr/>
    </dgm:pt>
    <dgm:pt modelId="{0D2630BD-5609-4EBF-A80C-B196621D942B}" type="pres">
      <dgm:prSet presAssocID="{AF93C0D3-3846-4C3E-B482-7959B6124521}" presName="circle3" presStyleLbl="node1" presStyleIdx="2" presStyleCnt="3"/>
      <dgm:spPr/>
      <dgm:t>
        <a:bodyPr/>
        <a:lstStyle/>
        <a:p>
          <a:endParaRPr lang="zh-CN" altLang="en-US"/>
        </a:p>
      </dgm:t>
    </dgm:pt>
    <dgm:pt modelId="{14E63952-5152-4AA2-A30C-E3F73A6D549C}" type="pres">
      <dgm:prSet presAssocID="{AF93C0D3-3846-4C3E-B482-7959B6124521}" presName="c3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8E0E52F-EAEE-4698-A767-A64C33FE7F2C}" type="presOf" srcId="{05E790A5-4358-4663-B11F-F1982732FE57}" destId="{14E63952-5152-4AA2-A30C-E3F73A6D549C}" srcOrd="1" destOrd="0" presId="urn:microsoft.com/office/officeart/2005/8/layout/venn2"/>
    <dgm:cxn modelId="{547F6888-B617-4BB1-8E7C-2DBFAA896D3B}" srcId="{AF93C0D3-3846-4C3E-B482-7959B6124521}" destId="{05E790A5-4358-4663-B11F-F1982732FE57}" srcOrd="2" destOrd="0" parTransId="{8B1EAA6D-1711-4C86-B860-EB8AA056ADAC}" sibTransId="{15FD69F4-2A2C-4C0C-A14D-FFD205497829}"/>
    <dgm:cxn modelId="{C1C05E8B-F728-493D-A385-413821FEACAF}" type="presOf" srcId="{C9BD5BA4-5175-4455-AE5C-05D08FBE6517}" destId="{5C2BF49C-3B44-4F81-98D8-51F357DC9562}" srcOrd="0" destOrd="0" presId="urn:microsoft.com/office/officeart/2005/8/layout/venn2"/>
    <dgm:cxn modelId="{5985E017-83C7-4E12-93A2-E760635D0105}" type="presOf" srcId="{05E790A5-4358-4663-B11F-F1982732FE57}" destId="{0D2630BD-5609-4EBF-A80C-B196621D942B}" srcOrd="0" destOrd="0" presId="urn:microsoft.com/office/officeart/2005/8/layout/venn2"/>
    <dgm:cxn modelId="{41203B76-0C15-4285-BDA6-D8701E0E9199}" type="presOf" srcId="{42454ED9-2194-4497-9002-29C155BC50BA}" destId="{80D2C048-FFCC-4E18-81BA-EB5736DA5E5D}" srcOrd="1" destOrd="0" presId="urn:microsoft.com/office/officeart/2005/8/layout/venn2"/>
    <dgm:cxn modelId="{6D3246F3-8930-4A2B-87C1-A3F06F156EFF}" type="presOf" srcId="{AF93C0D3-3846-4C3E-B482-7959B6124521}" destId="{7DCC9689-8E30-4B5E-9E1D-7D48D50EA7B5}" srcOrd="0" destOrd="0" presId="urn:microsoft.com/office/officeart/2005/8/layout/venn2"/>
    <dgm:cxn modelId="{ECF31709-34A8-4A51-B0C0-DDE32603F69E}" srcId="{AF93C0D3-3846-4C3E-B482-7959B6124521}" destId="{C9BD5BA4-5175-4455-AE5C-05D08FBE6517}" srcOrd="0" destOrd="0" parTransId="{609A0070-022E-427D-BC1D-C8B2CAF54F5C}" sibTransId="{D4EB0391-E7D2-4510-BB74-B70E29E2661F}"/>
    <dgm:cxn modelId="{0D14A7B3-456E-4153-881E-2E084DBDE795}" type="presOf" srcId="{C9BD5BA4-5175-4455-AE5C-05D08FBE6517}" destId="{9EC22D48-E679-46C1-B54C-9EF0F2F22FDC}" srcOrd="1" destOrd="0" presId="urn:microsoft.com/office/officeart/2005/8/layout/venn2"/>
    <dgm:cxn modelId="{DDFE4663-32EB-4728-A35B-C08A57E1CF57}" srcId="{AF93C0D3-3846-4C3E-B482-7959B6124521}" destId="{42454ED9-2194-4497-9002-29C155BC50BA}" srcOrd="1" destOrd="0" parTransId="{93467282-418C-475A-BFA3-C6C2F332162F}" sibTransId="{A08AD05D-38D9-4DF4-AEB3-872A46C308A9}"/>
    <dgm:cxn modelId="{2155FAA9-5086-4F70-84D3-11E8E553494A}" type="presOf" srcId="{42454ED9-2194-4497-9002-29C155BC50BA}" destId="{2F0B8F55-4CE9-4A39-942D-62F0EF482F15}" srcOrd="0" destOrd="0" presId="urn:microsoft.com/office/officeart/2005/8/layout/venn2"/>
    <dgm:cxn modelId="{239C4E2D-942C-4893-84CA-939D7AC7724A}" type="presParOf" srcId="{7DCC9689-8E30-4B5E-9E1D-7D48D50EA7B5}" destId="{C7C4CB77-DE80-43EA-BAD8-6A0FE0F071FA}" srcOrd="0" destOrd="0" presId="urn:microsoft.com/office/officeart/2005/8/layout/venn2"/>
    <dgm:cxn modelId="{5C32AA51-87E6-4E2F-A020-E2C947E8D45B}" type="presParOf" srcId="{C7C4CB77-DE80-43EA-BAD8-6A0FE0F071FA}" destId="{5C2BF49C-3B44-4F81-98D8-51F357DC9562}" srcOrd="0" destOrd="0" presId="urn:microsoft.com/office/officeart/2005/8/layout/venn2"/>
    <dgm:cxn modelId="{A27B0B7C-011A-46F5-9905-82C554CB5948}" type="presParOf" srcId="{C7C4CB77-DE80-43EA-BAD8-6A0FE0F071FA}" destId="{9EC22D48-E679-46C1-B54C-9EF0F2F22FDC}" srcOrd="1" destOrd="0" presId="urn:microsoft.com/office/officeart/2005/8/layout/venn2"/>
    <dgm:cxn modelId="{FA5EA8E8-C52D-4425-ACB4-EB0A10F7ED26}" type="presParOf" srcId="{7DCC9689-8E30-4B5E-9E1D-7D48D50EA7B5}" destId="{D23960A5-97FD-4E3C-AFF1-110967D08201}" srcOrd="1" destOrd="0" presId="urn:microsoft.com/office/officeart/2005/8/layout/venn2"/>
    <dgm:cxn modelId="{FE4E90B5-8EDE-43F2-A0E1-B888E4FEAC5B}" type="presParOf" srcId="{D23960A5-97FD-4E3C-AFF1-110967D08201}" destId="{2F0B8F55-4CE9-4A39-942D-62F0EF482F15}" srcOrd="0" destOrd="0" presId="urn:microsoft.com/office/officeart/2005/8/layout/venn2"/>
    <dgm:cxn modelId="{92D8AC3E-2F8A-408F-A989-33120BEE006F}" type="presParOf" srcId="{D23960A5-97FD-4E3C-AFF1-110967D08201}" destId="{80D2C048-FFCC-4E18-81BA-EB5736DA5E5D}" srcOrd="1" destOrd="0" presId="urn:microsoft.com/office/officeart/2005/8/layout/venn2"/>
    <dgm:cxn modelId="{4A0AC255-04D5-41AB-A5DF-15078D96F133}" type="presParOf" srcId="{7DCC9689-8E30-4B5E-9E1D-7D48D50EA7B5}" destId="{3B5F14C7-2991-44C6-9F72-A61D9DF3F502}" srcOrd="2" destOrd="0" presId="urn:microsoft.com/office/officeart/2005/8/layout/venn2"/>
    <dgm:cxn modelId="{EF185D90-A445-46A9-929D-3A4C36992699}" type="presParOf" srcId="{3B5F14C7-2991-44C6-9F72-A61D9DF3F502}" destId="{0D2630BD-5609-4EBF-A80C-B196621D942B}" srcOrd="0" destOrd="0" presId="urn:microsoft.com/office/officeart/2005/8/layout/venn2"/>
    <dgm:cxn modelId="{FA68474B-43CA-4B3B-9249-6170D59526AF}" type="presParOf" srcId="{3B5F14C7-2991-44C6-9F72-A61D9DF3F502}" destId="{14E63952-5152-4AA2-A30C-E3F73A6D549C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1E1341-14A3-4CAA-9EDF-F5B031ACCC29}" type="doc">
      <dgm:prSet loTypeId="urn:microsoft.com/office/officeart/2005/8/layout/process3" loCatId="process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6BB6E73C-C68F-46E7-BF71-23FC3928D1F5}">
      <dgm:prSet phldrT="[文本]" custT="1"/>
      <dgm:spPr/>
      <dgm:t>
        <a:bodyPr/>
        <a:lstStyle/>
        <a:p>
          <a:r>
            <a:rPr lang="zh-CN" altLang="en-US" sz="1800" b="1" dirty="0" smtClean="0"/>
            <a:t>语料库</a:t>
          </a:r>
          <a:endParaRPr lang="zh-CN" altLang="en-US" sz="1800" b="1" dirty="0"/>
        </a:p>
      </dgm:t>
    </dgm:pt>
    <dgm:pt modelId="{EC077EC2-41EA-4795-AB38-649FF773EE1D}" type="parTrans" cxnId="{45BC56EE-06EA-4641-A57B-84096D6F82EB}">
      <dgm:prSet/>
      <dgm:spPr/>
      <dgm:t>
        <a:bodyPr/>
        <a:lstStyle/>
        <a:p>
          <a:endParaRPr lang="zh-CN" altLang="en-US" sz="1800"/>
        </a:p>
      </dgm:t>
    </dgm:pt>
    <dgm:pt modelId="{0DC2C9C0-06F1-4B9B-8FFD-7EC98AAE6FC0}" type="sibTrans" cxnId="{45BC56EE-06EA-4641-A57B-84096D6F82EB}">
      <dgm:prSet custT="1"/>
      <dgm:spPr/>
      <dgm:t>
        <a:bodyPr/>
        <a:lstStyle/>
        <a:p>
          <a:endParaRPr lang="zh-CN" altLang="en-US" sz="1800"/>
        </a:p>
      </dgm:t>
    </dgm:pt>
    <dgm:pt modelId="{07DE5AD0-569C-40E7-A431-C1FE41AC7C87}">
      <dgm:prSet phldrT="[文本]" custT="1"/>
      <dgm:spPr/>
      <dgm:t>
        <a:bodyPr/>
        <a:lstStyle/>
        <a:p>
          <a:r>
            <a:rPr lang="zh-CN" altLang="en-US" sz="1600" dirty="0" smtClean="0"/>
            <a:t>中文分词</a:t>
          </a:r>
          <a:endParaRPr lang="zh-CN" altLang="en-US" sz="1600" dirty="0"/>
        </a:p>
      </dgm:t>
    </dgm:pt>
    <dgm:pt modelId="{683DC4EF-3FD7-4661-97E9-35D4E5A5A722}" type="parTrans" cxnId="{9B3A61F1-CD41-4C49-AB8C-AC96FB4A6885}">
      <dgm:prSet/>
      <dgm:spPr/>
      <dgm:t>
        <a:bodyPr/>
        <a:lstStyle/>
        <a:p>
          <a:endParaRPr lang="zh-CN" altLang="en-US" sz="1800"/>
        </a:p>
      </dgm:t>
    </dgm:pt>
    <dgm:pt modelId="{C48285B6-E7C7-4395-9266-D6E5EBF1F3B8}" type="sibTrans" cxnId="{9B3A61F1-CD41-4C49-AB8C-AC96FB4A6885}">
      <dgm:prSet/>
      <dgm:spPr/>
      <dgm:t>
        <a:bodyPr/>
        <a:lstStyle/>
        <a:p>
          <a:endParaRPr lang="zh-CN" altLang="en-US" sz="1800"/>
        </a:p>
      </dgm:t>
    </dgm:pt>
    <dgm:pt modelId="{589D821E-663C-441E-9FAE-2038CA71691C}">
      <dgm:prSet phldrT="[文本]" custT="1"/>
      <dgm:spPr/>
      <dgm:t>
        <a:bodyPr/>
        <a:lstStyle/>
        <a:p>
          <a:r>
            <a:rPr lang="zh-CN" altLang="en-US" sz="1800" b="1" dirty="0" smtClean="0"/>
            <a:t>模型</a:t>
          </a:r>
          <a:endParaRPr lang="zh-CN" altLang="en-US" sz="1800" b="1" dirty="0"/>
        </a:p>
      </dgm:t>
    </dgm:pt>
    <dgm:pt modelId="{E293A6E0-DD46-4EB3-AF36-A079E04181D4}" type="parTrans" cxnId="{75402689-8108-486F-954A-6666FAA6198A}">
      <dgm:prSet/>
      <dgm:spPr/>
      <dgm:t>
        <a:bodyPr/>
        <a:lstStyle/>
        <a:p>
          <a:endParaRPr lang="zh-CN" altLang="en-US" sz="1800"/>
        </a:p>
      </dgm:t>
    </dgm:pt>
    <dgm:pt modelId="{52D7CCCA-F404-4092-8113-DACB5E136E53}" type="sibTrans" cxnId="{75402689-8108-486F-954A-6666FAA6198A}">
      <dgm:prSet custT="1"/>
      <dgm:spPr/>
      <dgm:t>
        <a:bodyPr/>
        <a:lstStyle/>
        <a:p>
          <a:endParaRPr lang="zh-CN" altLang="en-US" sz="1800"/>
        </a:p>
      </dgm:t>
    </dgm:pt>
    <dgm:pt modelId="{CAA8402B-D28C-4185-9374-31D2EE51ADA1}">
      <dgm:prSet phldrT="[文本]" custT="1"/>
      <dgm:spPr/>
      <dgm:t>
        <a:bodyPr/>
        <a:lstStyle/>
        <a:p>
          <a:r>
            <a:rPr lang="zh-CN" altLang="en-US" sz="1600" dirty="0" smtClean="0"/>
            <a:t>文本表示</a:t>
          </a:r>
          <a:endParaRPr lang="zh-CN" altLang="en-US" sz="1600" dirty="0"/>
        </a:p>
      </dgm:t>
    </dgm:pt>
    <dgm:pt modelId="{AB6B84F4-A7CD-4EEC-9BBA-650D34D334C5}" type="parTrans" cxnId="{05F9D116-6F29-4CA4-81E6-CA6C9420B2C8}">
      <dgm:prSet/>
      <dgm:spPr/>
      <dgm:t>
        <a:bodyPr/>
        <a:lstStyle/>
        <a:p>
          <a:endParaRPr lang="zh-CN" altLang="en-US" sz="1800"/>
        </a:p>
      </dgm:t>
    </dgm:pt>
    <dgm:pt modelId="{35527A30-258B-4D5F-8D96-312391843FFD}" type="sibTrans" cxnId="{05F9D116-6F29-4CA4-81E6-CA6C9420B2C8}">
      <dgm:prSet/>
      <dgm:spPr/>
      <dgm:t>
        <a:bodyPr/>
        <a:lstStyle/>
        <a:p>
          <a:endParaRPr lang="zh-CN" altLang="en-US" sz="1800"/>
        </a:p>
      </dgm:t>
    </dgm:pt>
    <dgm:pt modelId="{4ACB3B8F-C023-4F6E-ACD2-09CA5F455DEE}">
      <dgm:prSet phldrT="[文本]" custT="1"/>
      <dgm:spPr/>
      <dgm:t>
        <a:bodyPr/>
        <a:lstStyle/>
        <a:p>
          <a:r>
            <a:rPr lang="zh-CN" altLang="en-US" sz="1800" b="1" dirty="0" smtClean="0"/>
            <a:t>搜索</a:t>
          </a:r>
          <a:endParaRPr lang="zh-CN" altLang="en-US" sz="1800" b="1" dirty="0"/>
        </a:p>
      </dgm:t>
    </dgm:pt>
    <dgm:pt modelId="{2C5A970A-D1B2-4B7A-9CD6-262F44B78A8B}" type="parTrans" cxnId="{4CCDB9CE-7D71-414B-A75F-7F009F0BD6DC}">
      <dgm:prSet/>
      <dgm:spPr/>
      <dgm:t>
        <a:bodyPr/>
        <a:lstStyle/>
        <a:p>
          <a:endParaRPr lang="zh-CN" altLang="en-US" sz="1800"/>
        </a:p>
      </dgm:t>
    </dgm:pt>
    <dgm:pt modelId="{BF1B923C-DB6A-4B2D-A246-FE02582648D7}" type="sibTrans" cxnId="{4CCDB9CE-7D71-414B-A75F-7F009F0BD6DC}">
      <dgm:prSet/>
      <dgm:spPr/>
      <dgm:t>
        <a:bodyPr/>
        <a:lstStyle/>
        <a:p>
          <a:endParaRPr lang="zh-CN" altLang="en-US" sz="1800"/>
        </a:p>
      </dgm:t>
    </dgm:pt>
    <dgm:pt modelId="{6A255477-18AA-4D85-95D8-24BDB2B9B1D8}">
      <dgm:prSet phldrT="[文本]" custT="1"/>
      <dgm:spPr/>
      <dgm:t>
        <a:bodyPr/>
        <a:lstStyle/>
        <a:p>
          <a:r>
            <a:rPr lang="zh-CN" altLang="en-US" sz="1600" dirty="0" smtClean="0"/>
            <a:t>相似度计算</a:t>
          </a:r>
          <a:endParaRPr lang="zh-CN" altLang="en-US" sz="1600" dirty="0"/>
        </a:p>
      </dgm:t>
    </dgm:pt>
    <dgm:pt modelId="{DE5DC9A6-40B6-4335-BCCD-0CEDF7F6ED1E}" type="parTrans" cxnId="{9A30E0C1-9DDF-4852-A49B-E6EC00C3AD7B}">
      <dgm:prSet/>
      <dgm:spPr/>
      <dgm:t>
        <a:bodyPr/>
        <a:lstStyle/>
        <a:p>
          <a:endParaRPr lang="zh-CN" altLang="en-US" sz="1800"/>
        </a:p>
      </dgm:t>
    </dgm:pt>
    <dgm:pt modelId="{862994CC-F845-4657-9F81-2788BDAE8AA5}" type="sibTrans" cxnId="{9A30E0C1-9DDF-4852-A49B-E6EC00C3AD7B}">
      <dgm:prSet/>
      <dgm:spPr/>
      <dgm:t>
        <a:bodyPr/>
        <a:lstStyle/>
        <a:p>
          <a:endParaRPr lang="zh-CN" altLang="en-US" sz="1800"/>
        </a:p>
      </dgm:t>
    </dgm:pt>
    <dgm:pt modelId="{4949BC04-EDBB-4E93-9F09-032AB8F8A8C3}">
      <dgm:prSet phldrT="[文本]" custT="1"/>
      <dgm:spPr/>
      <dgm:t>
        <a:bodyPr/>
        <a:lstStyle/>
        <a:p>
          <a:r>
            <a:rPr lang="zh-CN" altLang="en-US" sz="1600" dirty="0" smtClean="0"/>
            <a:t>模板文件</a:t>
          </a:r>
          <a:endParaRPr lang="zh-CN" altLang="en-US" sz="1600" dirty="0"/>
        </a:p>
      </dgm:t>
    </dgm:pt>
    <dgm:pt modelId="{5E5E1390-9EAB-44E4-A0FF-A972331B9E89}" type="parTrans" cxnId="{ABC67774-5C1D-4D91-AD15-53A8029B7B57}">
      <dgm:prSet/>
      <dgm:spPr/>
      <dgm:t>
        <a:bodyPr/>
        <a:lstStyle/>
        <a:p>
          <a:endParaRPr lang="zh-CN" altLang="en-US" sz="1800"/>
        </a:p>
      </dgm:t>
    </dgm:pt>
    <dgm:pt modelId="{1174167D-7B39-471B-8C8A-BFEC4B9250EC}" type="sibTrans" cxnId="{ABC67774-5C1D-4D91-AD15-53A8029B7B57}">
      <dgm:prSet/>
      <dgm:spPr/>
      <dgm:t>
        <a:bodyPr/>
        <a:lstStyle/>
        <a:p>
          <a:endParaRPr lang="zh-CN" altLang="en-US" sz="1800"/>
        </a:p>
      </dgm:t>
    </dgm:pt>
    <dgm:pt modelId="{E9DD4CAF-02FD-4487-8C48-69EA2B0D8DBC}">
      <dgm:prSet phldrT="[文本]" custT="1"/>
      <dgm:spPr/>
      <dgm:t>
        <a:bodyPr/>
        <a:lstStyle/>
        <a:p>
          <a:r>
            <a:rPr lang="zh-CN" altLang="en-US" sz="1600" dirty="0" smtClean="0"/>
            <a:t>文本向量</a:t>
          </a:r>
          <a:endParaRPr lang="zh-CN" altLang="en-US" sz="1600" dirty="0"/>
        </a:p>
      </dgm:t>
    </dgm:pt>
    <dgm:pt modelId="{CB289A25-746B-4F9D-86BC-A68288F9AD00}" type="parTrans" cxnId="{25A218A1-9E2B-411B-9E00-FFFA0BA10DF8}">
      <dgm:prSet/>
      <dgm:spPr/>
      <dgm:t>
        <a:bodyPr/>
        <a:lstStyle/>
        <a:p>
          <a:endParaRPr lang="zh-CN" altLang="en-US" sz="1800"/>
        </a:p>
      </dgm:t>
    </dgm:pt>
    <dgm:pt modelId="{475FC773-694C-4962-9A03-9806B10FED26}" type="sibTrans" cxnId="{25A218A1-9E2B-411B-9E00-FFFA0BA10DF8}">
      <dgm:prSet/>
      <dgm:spPr/>
      <dgm:t>
        <a:bodyPr/>
        <a:lstStyle/>
        <a:p>
          <a:endParaRPr lang="zh-CN" altLang="en-US" sz="1800"/>
        </a:p>
      </dgm:t>
    </dgm:pt>
    <dgm:pt modelId="{3D271A54-2F1A-44D0-B1EB-68ADE6FC7CCA}">
      <dgm:prSet phldrT="[文本]" custT="1"/>
      <dgm:spPr/>
      <dgm:t>
        <a:bodyPr/>
        <a:lstStyle/>
        <a:p>
          <a:r>
            <a:rPr lang="zh-CN" altLang="en-US" sz="1600" dirty="0" smtClean="0"/>
            <a:t>匹配</a:t>
          </a:r>
          <a:endParaRPr lang="zh-CN" altLang="en-US" sz="1600" dirty="0"/>
        </a:p>
      </dgm:t>
    </dgm:pt>
    <dgm:pt modelId="{C87892CA-7C60-4621-B799-6A115E18586F}" type="parTrans" cxnId="{6CCB20CB-362B-474A-A67C-D306E6FBA06C}">
      <dgm:prSet/>
      <dgm:spPr/>
      <dgm:t>
        <a:bodyPr/>
        <a:lstStyle/>
        <a:p>
          <a:endParaRPr lang="zh-CN" altLang="en-US" sz="1800"/>
        </a:p>
      </dgm:t>
    </dgm:pt>
    <dgm:pt modelId="{DFB4B78F-AB82-49DA-B609-4E78BDD8DD55}" type="sibTrans" cxnId="{6CCB20CB-362B-474A-A67C-D306E6FBA06C}">
      <dgm:prSet/>
      <dgm:spPr/>
      <dgm:t>
        <a:bodyPr/>
        <a:lstStyle/>
        <a:p>
          <a:endParaRPr lang="zh-CN" altLang="en-US" sz="1800"/>
        </a:p>
      </dgm:t>
    </dgm:pt>
    <dgm:pt modelId="{4915CB90-9A75-48DC-9C9E-EB1DE6194EC6}" type="pres">
      <dgm:prSet presAssocID="{5B1E1341-14A3-4CAA-9EDF-F5B031ACCC2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D5D9340-7E30-43B3-A068-524DED2FB866}" type="pres">
      <dgm:prSet presAssocID="{6BB6E73C-C68F-46E7-BF71-23FC3928D1F5}" presName="composite" presStyleCnt="0"/>
      <dgm:spPr/>
      <dgm:t>
        <a:bodyPr/>
        <a:lstStyle/>
        <a:p>
          <a:endParaRPr lang="zh-CN" altLang="en-US"/>
        </a:p>
      </dgm:t>
    </dgm:pt>
    <dgm:pt modelId="{5E5398AF-A5C5-483E-A475-1E5B247040F5}" type="pres">
      <dgm:prSet presAssocID="{6BB6E73C-C68F-46E7-BF71-23FC3928D1F5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CD8F36-C6B5-4226-B1BA-7C03F62F93C7}" type="pres">
      <dgm:prSet presAssocID="{6BB6E73C-C68F-46E7-BF71-23FC3928D1F5}" presName="parSh" presStyleLbl="node1" presStyleIdx="0" presStyleCnt="3"/>
      <dgm:spPr/>
      <dgm:t>
        <a:bodyPr/>
        <a:lstStyle/>
        <a:p>
          <a:endParaRPr lang="zh-CN" altLang="en-US"/>
        </a:p>
      </dgm:t>
    </dgm:pt>
    <dgm:pt modelId="{54FD8D60-8AD4-4B29-A885-DF11346856FD}" type="pres">
      <dgm:prSet presAssocID="{6BB6E73C-C68F-46E7-BF71-23FC3928D1F5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0F58088-FB4C-43D7-A9CE-411959351985}" type="pres">
      <dgm:prSet presAssocID="{0DC2C9C0-06F1-4B9B-8FFD-7EC98AAE6FC0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B7F9F3CB-A06B-427A-A7BC-57BD394EAC09}" type="pres">
      <dgm:prSet presAssocID="{0DC2C9C0-06F1-4B9B-8FFD-7EC98AAE6FC0}" presName="connTx" presStyleLbl="sibTrans2D1" presStyleIdx="0" presStyleCnt="2"/>
      <dgm:spPr/>
      <dgm:t>
        <a:bodyPr/>
        <a:lstStyle/>
        <a:p>
          <a:endParaRPr lang="zh-CN" altLang="en-US"/>
        </a:p>
      </dgm:t>
    </dgm:pt>
    <dgm:pt modelId="{370FC04C-E740-4AF4-9302-B2FE96F9C39C}" type="pres">
      <dgm:prSet presAssocID="{589D821E-663C-441E-9FAE-2038CA71691C}" presName="composite" presStyleCnt="0"/>
      <dgm:spPr/>
      <dgm:t>
        <a:bodyPr/>
        <a:lstStyle/>
        <a:p>
          <a:endParaRPr lang="zh-CN" altLang="en-US"/>
        </a:p>
      </dgm:t>
    </dgm:pt>
    <dgm:pt modelId="{1618076C-BEB2-42A8-A43E-F88FA8B9A240}" type="pres">
      <dgm:prSet presAssocID="{589D821E-663C-441E-9FAE-2038CA71691C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9F8318D-0EBD-4C0B-8883-189A05EC4F82}" type="pres">
      <dgm:prSet presAssocID="{589D821E-663C-441E-9FAE-2038CA71691C}" presName="parSh" presStyleLbl="node1" presStyleIdx="1" presStyleCnt="3"/>
      <dgm:spPr/>
      <dgm:t>
        <a:bodyPr/>
        <a:lstStyle/>
        <a:p>
          <a:endParaRPr lang="zh-CN" altLang="en-US"/>
        </a:p>
      </dgm:t>
    </dgm:pt>
    <dgm:pt modelId="{DEA9932E-5225-4147-A013-4D022A608905}" type="pres">
      <dgm:prSet presAssocID="{589D821E-663C-441E-9FAE-2038CA71691C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A829F26-06D3-46D9-AEA3-766B455BE4D2}" type="pres">
      <dgm:prSet presAssocID="{52D7CCCA-F404-4092-8113-DACB5E136E53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2888D721-4FBB-4721-9647-894C7CE9930C}" type="pres">
      <dgm:prSet presAssocID="{52D7CCCA-F404-4092-8113-DACB5E136E53}" presName="connTx" presStyleLbl="sibTrans2D1" presStyleIdx="1" presStyleCnt="2"/>
      <dgm:spPr/>
      <dgm:t>
        <a:bodyPr/>
        <a:lstStyle/>
        <a:p>
          <a:endParaRPr lang="zh-CN" altLang="en-US"/>
        </a:p>
      </dgm:t>
    </dgm:pt>
    <dgm:pt modelId="{8C37760B-3E47-40C7-8A18-9F3D25BA3699}" type="pres">
      <dgm:prSet presAssocID="{4ACB3B8F-C023-4F6E-ACD2-09CA5F455DEE}" presName="composite" presStyleCnt="0"/>
      <dgm:spPr/>
      <dgm:t>
        <a:bodyPr/>
        <a:lstStyle/>
        <a:p>
          <a:endParaRPr lang="zh-CN" altLang="en-US"/>
        </a:p>
      </dgm:t>
    </dgm:pt>
    <dgm:pt modelId="{3FC006B2-8B0D-4C0B-A5D2-85B2860983EB}" type="pres">
      <dgm:prSet presAssocID="{4ACB3B8F-C023-4F6E-ACD2-09CA5F455DEE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865BFCB-C087-4F5C-83FB-BB4EF86FEB29}" type="pres">
      <dgm:prSet presAssocID="{4ACB3B8F-C023-4F6E-ACD2-09CA5F455DEE}" presName="parSh" presStyleLbl="node1" presStyleIdx="2" presStyleCnt="3"/>
      <dgm:spPr/>
      <dgm:t>
        <a:bodyPr/>
        <a:lstStyle/>
        <a:p>
          <a:endParaRPr lang="zh-CN" altLang="en-US"/>
        </a:p>
      </dgm:t>
    </dgm:pt>
    <dgm:pt modelId="{99812128-3077-4E89-8CCF-FF0F87E77BEF}" type="pres">
      <dgm:prSet presAssocID="{4ACB3B8F-C023-4F6E-ACD2-09CA5F455DEE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971BDEE-241C-4810-9A36-45A01606AEC5}" type="presOf" srcId="{CAA8402B-D28C-4185-9374-31D2EE51ADA1}" destId="{DEA9932E-5225-4147-A013-4D022A608905}" srcOrd="0" destOrd="0" presId="urn:microsoft.com/office/officeart/2005/8/layout/process3"/>
    <dgm:cxn modelId="{72BAEE87-C3A0-49BC-AB77-A3BB30046730}" type="presOf" srcId="{3D271A54-2F1A-44D0-B1EB-68ADE6FC7CCA}" destId="{99812128-3077-4E89-8CCF-FF0F87E77BEF}" srcOrd="0" destOrd="1" presId="urn:microsoft.com/office/officeart/2005/8/layout/process3"/>
    <dgm:cxn modelId="{335CE57F-5AA1-4FB8-BCA0-5AE2849FE759}" type="presOf" srcId="{6BB6E73C-C68F-46E7-BF71-23FC3928D1F5}" destId="{5E5398AF-A5C5-483E-A475-1E5B247040F5}" srcOrd="0" destOrd="0" presId="urn:microsoft.com/office/officeart/2005/8/layout/process3"/>
    <dgm:cxn modelId="{6CCB20CB-362B-474A-A67C-D306E6FBA06C}" srcId="{4ACB3B8F-C023-4F6E-ACD2-09CA5F455DEE}" destId="{3D271A54-2F1A-44D0-B1EB-68ADE6FC7CCA}" srcOrd="1" destOrd="0" parTransId="{C87892CA-7C60-4621-B799-6A115E18586F}" sibTransId="{DFB4B78F-AB82-49DA-B609-4E78BDD8DD55}"/>
    <dgm:cxn modelId="{06FA02EF-9438-4C21-A5E4-5C01F9F23355}" type="presOf" srcId="{52D7CCCA-F404-4092-8113-DACB5E136E53}" destId="{8A829F26-06D3-46D9-AEA3-766B455BE4D2}" srcOrd="0" destOrd="0" presId="urn:microsoft.com/office/officeart/2005/8/layout/process3"/>
    <dgm:cxn modelId="{1BC607F9-48C7-451E-AD88-E853F4C23705}" type="presOf" srcId="{0DC2C9C0-06F1-4B9B-8FFD-7EC98AAE6FC0}" destId="{80F58088-FB4C-43D7-A9CE-411959351985}" srcOrd="0" destOrd="0" presId="urn:microsoft.com/office/officeart/2005/8/layout/process3"/>
    <dgm:cxn modelId="{54D2C210-5A2F-4629-8456-6EBDA3454EBD}" type="presOf" srcId="{07DE5AD0-569C-40E7-A431-C1FE41AC7C87}" destId="{54FD8D60-8AD4-4B29-A885-DF11346856FD}" srcOrd="0" destOrd="0" presId="urn:microsoft.com/office/officeart/2005/8/layout/process3"/>
    <dgm:cxn modelId="{9A30E0C1-9DDF-4852-A49B-E6EC00C3AD7B}" srcId="{4ACB3B8F-C023-4F6E-ACD2-09CA5F455DEE}" destId="{6A255477-18AA-4D85-95D8-24BDB2B9B1D8}" srcOrd="0" destOrd="0" parTransId="{DE5DC9A6-40B6-4335-BCCD-0CEDF7F6ED1E}" sibTransId="{862994CC-F845-4657-9F81-2788BDAE8AA5}"/>
    <dgm:cxn modelId="{9B3A61F1-CD41-4C49-AB8C-AC96FB4A6885}" srcId="{6BB6E73C-C68F-46E7-BF71-23FC3928D1F5}" destId="{07DE5AD0-569C-40E7-A431-C1FE41AC7C87}" srcOrd="0" destOrd="0" parTransId="{683DC4EF-3FD7-4661-97E9-35D4E5A5A722}" sibTransId="{C48285B6-E7C7-4395-9266-D6E5EBF1F3B8}"/>
    <dgm:cxn modelId="{75402689-8108-486F-954A-6666FAA6198A}" srcId="{5B1E1341-14A3-4CAA-9EDF-F5B031ACCC29}" destId="{589D821E-663C-441E-9FAE-2038CA71691C}" srcOrd="1" destOrd="0" parTransId="{E293A6E0-DD46-4EB3-AF36-A079E04181D4}" sibTransId="{52D7CCCA-F404-4092-8113-DACB5E136E53}"/>
    <dgm:cxn modelId="{0AEF271D-ED2E-4717-B130-7ECF4C7DD175}" type="presOf" srcId="{E9DD4CAF-02FD-4487-8C48-69EA2B0D8DBC}" destId="{DEA9932E-5225-4147-A013-4D022A608905}" srcOrd="0" destOrd="1" presId="urn:microsoft.com/office/officeart/2005/8/layout/process3"/>
    <dgm:cxn modelId="{D5E013F0-B983-48FB-AB7D-1CA132D74ABA}" type="presOf" srcId="{52D7CCCA-F404-4092-8113-DACB5E136E53}" destId="{2888D721-4FBB-4721-9647-894C7CE9930C}" srcOrd="1" destOrd="0" presId="urn:microsoft.com/office/officeart/2005/8/layout/process3"/>
    <dgm:cxn modelId="{F0CB4542-923D-43A4-A759-947DD6616498}" type="presOf" srcId="{6A255477-18AA-4D85-95D8-24BDB2B9B1D8}" destId="{99812128-3077-4E89-8CCF-FF0F87E77BEF}" srcOrd="0" destOrd="0" presId="urn:microsoft.com/office/officeart/2005/8/layout/process3"/>
    <dgm:cxn modelId="{05F9D116-6F29-4CA4-81E6-CA6C9420B2C8}" srcId="{589D821E-663C-441E-9FAE-2038CA71691C}" destId="{CAA8402B-D28C-4185-9374-31D2EE51ADA1}" srcOrd="0" destOrd="0" parTransId="{AB6B84F4-A7CD-4EEC-9BBA-650D34D334C5}" sibTransId="{35527A30-258B-4D5F-8D96-312391843FFD}"/>
    <dgm:cxn modelId="{382369C1-9FC1-4596-A5CB-78E6B2C5A2FA}" type="presOf" srcId="{4ACB3B8F-C023-4F6E-ACD2-09CA5F455DEE}" destId="{3FC006B2-8B0D-4C0B-A5D2-85B2860983EB}" srcOrd="0" destOrd="0" presId="urn:microsoft.com/office/officeart/2005/8/layout/process3"/>
    <dgm:cxn modelId="{4CCDB9CE-7D71-414B-A75F-7F009F0BD6DC}" srcId="{5B1E1341-14A3-4CAA-9EDF-F5B031ACCC29}" destId="{4ACB3B8F-C023-4F6E-ACD2-09CA5F455DEE}" srcOrd="2" destOrd="0" parTransId="{2C5A970A-D1B2-4B7A-9CD6-262F44B78A8B}" sibTransId="{BF1B923C-DB6A-4B2D-A246-FE02582648D7}"/>
    <dgm:cxn modelId="{45BC56EE-06EA-4641-A57B-84096D6F82EB}" srcId="{5B1E1341-14A3-4CAA-9EDF-F5B031ACCC29}" destId="{6BB6E73C-C68F-46E7-BF71-23FC3928D1F5}" srcOrd="0" destOrd="0" parTransId="{EC077EC2-41EA-4795-AB38-649FF773EE1D}" sibTransId="{0DC2C9C0-06F1-4B9B-8FFD-7EC98AAE6FC0}"/>
    <dgm:cxn modelId="{ABC67774-5C1D-4D91-AD15-53A8029B7B57}" srcId="{6BB6E73C-C68F-46E7-BF71-23FC3928D1F5}" destId="{4949BC04-EDBB-4E93-9F09-032AB8F8A8C3}" srcOrd="1" destOrd="0" parTransId="{5E5E1390-9EAB-44E4-A0FF-A972331B9E89}" sibTransId="{1174167D-7B39-471B-8C8A-BFEC4B9250EC}"/>
    <dgm:cxn modelId="{6DD04B6C-8AE9-442D-B79E-DD9D35B79649}" type="presOf" srcId="{0DC2C9C0-06F1-4B9B-8FFD-7EC98AAE6FC0}" destId="{B7F9F3CB-A06B-427A-A7BC-57BD394EAC09}" srcOrd="1" destOrd="0" presId="urn:microsoft.com/office/officeart/2005/8/layout/process3"/>
    <dgm:cxn modelId="{CDDD221B-77E1-4451-BF62-562BBFBFE7FF}" type="presOf" srcId="{6BB6E73C-C68F-46E7-BF71-23FC3928D1F5}" destId="{C6CD8F36-C6B5-4226-B1BA-7C03F62F93C7}" srcOrd="1" destOrd="0" presId="urn:microsoft.com/office/officeart/2005/8/layout/process3"/>
    <dgm:cxn modelId="{0B08F051-A7CD-4830-8AD6-58BD5F9AF336}" type="presOf" srcId="{5B1E1341-14A3-4CAA-9EDF-F5B031ACCC29}" destId="{4915CB90-9A75-48DC-9C9E-EB1DE6194EC6}" srcOrd="0" destOrd="0" presId="urn:microsoft.com/office/officeart/2005/8/layout/process3"/>
    <dgm:cxn modelId="{25A218A1-9E2B-411B-9E00-FFFA0BA10DF8}" srcId="{589D821E-663C-441E-9FAE-2038CA71691C}" destId="{E9DD4CAF-02FD-4487-8C48-69EA2B0D8DBC}" srcOrd="1" destOrd="0" parTransId="{CB289A25-746B-4F9D-86BC-A68288F9AD00}" sibTransId="{475FC773-694C-4962-9A03-9806B10FED26}"/>
    <dgm:cxn modelId="{A7B4DE20-C2F5-4F8D-91D7-C2928C495D01}" type="presOf" srcId="{4949BC04-EDBB-4E93-9F09-032AB8F8A8C3}" destId="{54FD8D60-8AD4-4B29-A885-DF11346856FD}" srcOrd="0" destOrd="1" presId="urn:microsoft.com/office/officeart/2005/8/layout/process3"/>
    <dgm:cxn modelId="{303F1FA5-D9A7-4EC3-B6E7-E015BFE27B2B}" type="presOf" srcId="{4ACB3B8F-C023-4F6E-ACD2-09CA5F455DEE}" destId="{E865BFCB-C087-4F5C-83FB-BB4EF86FEB29}" srcOrd="1" destOrd="0" presId="urn:microsoft.com/office/officeart/2005/8/layout/process3"/>
    <dgm:cxn modelId="{74BDD673-6195-4D97-BD9F-18C5BC7F2118}" type="presOf" srcId="{589D821E-663C-441E-9FAE-2038CA71691C}" destId="{1618076C-BEB2-42A8-A43E-F88FA8B9A240}" srcOrd="0" destOrd="0" presId="urn:microsoft.com/office/officeart/2005/8/layout/process3"/>
    <dgm:cxn modelId="{DF42ACCB-3299-4C86-88DC-5440C5EFCCD6}" type="presOf" srcId="{589D821E-663C-441E-9FAE-2038CA71691C}" destId="{99F8318D-0EBD-4C0B-8883-189A05EC4F82}" srcOrd="1" destOrd="0" presId="urn:microsoft.com/office/officeart/2005/8/layout/process3"/>
    <dgm:cxn modelId="{5A99E16E-1F8A-4447-B894-13941E8C383C}" type="presParOf" srcId="{4915CB90-9A75-48DC-9C9E-EB1DE6194EC6}" destId="{AD5D9340-7E30-43B3-A068-524DED2FB866}" srcOrd="0" destOrd="0" presId="urn:microsoft.com/office/officeart/2005/8/layout/process3"/>
    <dgm:cxn modelId="{A5E0C418-04FE-4AF8-A2B7-789D1781DCA9}" type="presParOf" srcId="{AD5D9340-7E30-43B3-A068-524DED2FB866}" destId="{5E5398AF-A5C5-483E-A475-1E5B247040F5}" srcOrd="0" destOrd="0" presId="urn:microsoft.com/office/officeart/2005/8/layout/process3"/>
    <dgm:cxn modelId="{0B73E0B9-B06A-46B2-B748-E808502BE9BD}" type="presParOf" srcId="{AD5D9340-7E30-43B3-A068-524DED2FB866}" destId="{C6CD8F36-C6B5-4226-B1BA-7C03F62F93C7}" srcOrd="1" destOrd="0" presId="urn:microsoft.com/office/officeart/2005/8/layout/process3"/>
    <dgm:cxn modelId="{290E6049-3890-40D4-821C-33FC880ACF8F}" type="presParOf" srcId="{AD5D9340-7E30-43B3-A068-524DED2FB866}" destId="{54FD8D60-8AD4-4B29-A885-DF11346856FD}" srcOrd="2" destOrd="0" presId="urn:microsoft.com/office/officeart/2005/8/layout/process3"/>
    <dgm:cxn modelId="{329D6BDD-A4C3-46CD-A283-E9CE26022763}" type="presParOf" srcId="{4915CB90-9A75-48DC-9C9E-EB1DE6194EC6}" destId="{80F58088-FB4C-43D7-A9CE-411959351985}" srcOrd="1" destOrd="0" presId="urn:microsoft.com/office/officeart/2005/8/layout/process3"/>
    <dgm:cxn modelId="{E362D460-00CE-4EEC-9BE3-F0C16A6D1C3D}" type="presParOf" srcId="{80F58088-FB4C-43D7-A9CE-411959351985}" destId="{B7F9F3CB-A06B-427A-A7BC-57BD394EAC09}" srcOrd="0" destOrd="0" presId="urn:microsoft.com/office/officeart/2005/8/layout/process3"/>
    <dgm:cxn modelId="{51705947-9A4E-4435-9482-BAD3E3ED0D5C}" type="presParOf" srcId="{4915CB90-9A75-48DC-9C9E-EB1DE6194EC6}" destId="{370FC04C-E740-4AF4-9302-B2FE96F9C39C}" srcOrd="2" destOrd="0" presId="urn:microsoft.com/office/officeart/2005/8/layout/process3"/>
    <dgm:cxn modelId="{644155F0-6EEA-4D53-BCEB-79222DC26821}" type="presParOf" srcId="{370FC04C-E740-4AF4-9302-B2FE96F9C39C}" destId="{1618076C-BEB2-42A8-A43E-F88FA8B9A240}" srcOrd="0" destOrd="0" presId="urn:microsoft.com/office/officeart/2005/8/layout/process3"/>
    <dgm:cxn modelId="{61135C57-5033-405B-9BBB-85DD825D0C90}" type="presParOf" srcId="{370FC04C-E740-4AF4-9302-B2FE96F9C39C}" destId="{99F8318D-0EBD-4C0B-8883-189A05EC4F82}" srcOrd="1" destOrd="0" presId="urn:microsoft.com/office/officeart/2005/8/layout/process3"/>
    <dgm:cxn modelId="{5B302EFF-7606-4F42-A578-9C6347B45F7F}" type="presParOf" srcId="{370FC04C-E740-4AF4-9302-B2FE96F9C39C}" destId="{DEA9932E-5225-4147-A013-4D022A608905}" srcOrd="2" destOrd="0" presId="urn:microsoft.com/office/officeart/2005/8/layout/process3"/>
    <dgm:cxn modelId="{CD217A77-C9F4-4BAB-A2E4-213805F6E724}" type="presParOf" srcId="{4915CB90-9A75-48DC-9C9E-EB1DE6194EC6}" destId="{8A829F26-06D3-46D9-AEA3-766B455BE4D2}" srcOrd="3" destOrd="0" presId="urn:microsoft.com/office/officeart/2005/8/layout/process3"/>
    <dgm:cxn modelId="{C420C2AA-828C-46FC-A419-8A42474CC06E}" type="presParOf" srcId="{8A829F26-06D3-46D9-AEA3-766B455BE4D2}" destId="{2888D721-4FBB-4721-9647-894C7CE9930C}" srcOrd="0" destOrd="0" presId="urn:microsoft.com/office/officeart/2005/8/layout/process3"/>
    <dgm:cxn modelId="{6AD348D6-65DE-4E31-8366-16ED88C87BC2}" type="presParOf" srcId="{4915CB90-9A75-48DC-9C9E-EB1DE6194EC6}" destId="{8C37760B-3E47-40C7-8A18-9F3D25BA3699}" srcOrd="4" destOrd="0" presId="urn:microsoft.com/office/officeart/2005/8/layout/process3"/>
    <dgm:cxn modelId="{232B2833-BEAA-4F1D-B2A4-C6002C449672}" type="presParOf" srcId="{8C37760B-3E47-40C7-8A18-9F3D25BA3699}" destId="{3FC006B2-8B0D-4C0B-A5D2-85B2860983EB}" srcOrd="0" destOrd="0" presId="urn:microsoft.com/office/officeart/2005/8/layout/process3"/>
    <dgm:cxn modelId="{34614A49-7141-4E19-9AEB-693A298AAE27}" type="presParOf" srcId="{8C37760B-3E47-40C7-8A18-9F3D25BA3699}" destId="{E865BFCB-C087-4F5C-83FB-BB4EF86FEB29}" srcOrd="1" destOrd="0" presId="urn:microsoft.com/office/officeart/2005/8/layout/process3"/>
    <dgm:cxn modelId="{EA96F77F-CF05-45C5-8B7C-4AA7522D8876}" type="presParOf" srcId="{8C37760B-3E47-40C7-8A18-9F3D25BA3699}" destId="{99812128-3077-4E89-8CCF-FF0F87E77BEF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BF49C-3B44-4F81-98D8-51F357DC9562}">
      <dsp:nvSpPr>
        <dsp:cNvPr id="0" name=""/>
        <dsp:cNvSpPr/>
      </dsp:nvSpPr>
      <dsp:spPr>
        <a:xfrm>
          <a:off x="1016000" y="0"/>
          <a:ext cx="4064000" cy="4064000"/>
        </a:xfrm>
        <a:prstGeom prst="ellipse">
          <a:avLst/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人工智能</a:t>
          </a:r>
          <a:endParaRPr lang="en-US" altLang="zh-CN" sz="1600" kern="12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Artificial Intelligence</a:t>
          </a:r>
          <a:endParaRPr lang="zh-CN" alt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337816" y="203199"/>
        <a:ext cx="1420368" cy="609600"/>
      </dsp:txXfrm>
    </dsp:sp>
    <dsp:sp modelId="{2F0B8F55-4CE9-4A39-942D-62F0EF482F15}">
      <dsp:nvSpPr>
        <dsp:cNvPr id="0" name=""/>
        <dsp:cNvSpPr/>
      </dsp:nvSpPr>
      <dsp:spPr>
        <a:xfrm>
          <a:off x="1524000" y="1015999"/>
          <a:ext cx="3048000" cy="3048000"/>
        </a:xfrm>
        <a:prstGeom prst="ellipse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机器学习</a:t>
          </a:r>
          <a:endParaRPr lang="en-US" altLang="zh-CN" sz="1600" kern="12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Machine </a:t>
          </a:r>
          <a:r>
            <a:rPr lang="en-US" altLang="zh-CN" sz="16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Learing</a:t>
          </a:r>
          <a:endParaRPr lang="zh-CN" alt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337816" y="1206499"/>
        <a:ext cx="1420368" cy="571500"/>
      </dsp:txXfrm>
    </dsp:sp>
    <dsp:sp modelId="{0D2630BD-5609-4EBF-A80C-B196621D942B}">
      <dsp:nvSpPr>
        <dsp:cNvPr id="0" name=""/>
        <dsp:cNvSpPr/>
      </dsp:nvSpPr>
      <dsp:spPr>
        <a:xfrm>
          <a:off x="2032000" y="2032000"/>
          <a:ext cx="2032000" cy="2032000"/>
        </a:xfrm>
        <a:prstGeom prst="ellipse">
          <a:avLst/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Arial" panose="020B0604020202020204" pitchFamily="34" charset="0"/>
              <a:cs typeface="Arial" panose="020B0604020202020204" pitchFamily="34" charset="0"/>
            </a:rPr>
            <a:t>深度学习</a:t>
          </a:r>
          <a:endParaRPr lang="en-US" altLang="zh-CN" sz="1800" kern="1200" dirty="0" smtClean="0">
            <a:latin typeface="Arial" panose="020B0604020202020204" pitchFamily="34" charset="0"/>
            <a:cs typeface="Arial" panose="020B0604020202020204" pitchFamily="34" charset="0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>
              <a:latin typeface="Arial" panose="020B0604020202020204" pitchFamily="34" charset="0"/>
              <a:cs typeface="Arial" panose="020B0604020202020204" pitchFamily="34" charset="0"/>
            </a:rPr>
            <a:t>Deep Learning</a:t>
          </a:r>
          <a:endParaRPr lang="zh-CN" alt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329579" y="2540000"/>
        <a:ext cx="1436840" cy="101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CD8F36-C6B5-4226-B1BA-7C03F62F93C7}">
      <dsp:nvSpPr>
        <dsp:cNvPr id="0" name=""/>
        <dsp:cNvSpPr/>
      </dsp:nvSpPr>
      <dsp:spPr>
        <a:xfrm>
          <a:off x="3465" y="15380"/>
          <a:ext cx="1575814" cy="1209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语料库</a:t>
          </a:r>
          <a:endParaRPr lang="zh-CN" altLang="en-US" sz="1800" b="1" kern="1200" dirty="0"/>
        </a:p>
      </dsp:txBody>
      <dsp:txXfrm>
        <a:off x="3465" y="15380"/>
        <a:ext cx="1575814" cy="630325"/>
      </dsp:txXfrm>
    </dsp:sp>
    <dsp:sp modelId="{54FD8D60-8AD4-4B29-A885-DF11346856FD}">
      <dsp:nvSpPr>
        <dsp:cNvPr id="0" name=""/>
        <dsp:cNvSpPr/>
      </dsp:nvSpPr>
      <dsp:spPr>
        <a:xfrm>
          <a:off x="326222" y="645705"/>
          <a:ext cx="157581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中文分词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模板文件</a:t>
          </a:r>
          <a:endParaRPr lang="zh-CN" altLang="en-US" sz="1600" kern="1200" dirty="0"/>
        </a:p>
      </dsp:txBody>
      <dsp:txXfrm>
        <a:off x="372376" y="691859"/>
        <a:ext cx="1483506" cy="1520492"/>
      </dsp:txXfrm>
    </dsp:sp>
    <dsp:sp modelId="{80F58088-FB4C-43D7-A9CE-411959351985}">
      <dsp:nvSpPr>
        <dsp:cNvPr id="0" name=""/>
        <dsp:cNvSpPr/>
      </dsp:nvSpPr>
      <dsp:spPr>
        <a:xfrm>
          <a:off x="1818167" y="134376"/>
          <a:ext cx="506442" cy="39233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1818167" y="212842"/>
        <a:ext cx="388742" cy="235400"/>
      </dsp:txXfrm>
    </dsp:sp>
    <dsp:sp modelId="{99F8318D-0EBD-4C0B-8883-189A05EC4F82}">
      <dsp:nvSpPr>
        <dsp:cNvPr id="0" name=""/>
        <dsp:cNvSpPr/>
      </dsp:nvSpPr>
      <dsp:spPr>
        <a:xfrm>
          <a:off x="2534831" y="15380"/>
          <a:ext cx="1575814" cy="1209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模型</a:t>
          </a:r>
          <a:endParaRPr lang="zh-CN" altLang="en-US" sz="1800" b="1" kern="1200" dirty="0"/>
        </a:p>
      </dsp:txBody>
      <dsp:txXfrm>
        <a:off x="2534831" y="15380"/>
        <a:ext cx="1575814" cy="630325"/>
      </dsp:txXfrm>
    </dsp:sp>
    <dsp:sp modelId="{DEA9932E-5225-4147-A013-4D022A608905}">
      <dsp:nvSpPr>
        <dsp:cNvPr id="0" name=""/>
        <dsp:cNvSpPr/>
      </dsp:nvSpPr>
      <dsp:spPr>
        <a:xfrm>
          <a:off x="2857588" y="645705"/>
          <a:ext cx="157581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文本表示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文本向量</a:t>
          </a:r>
          <a:endParaRPr lang="zh-CN" altLang="en-US" sz="1600" kern="1200" dirty="0"/>
        </a:p>
      </dsp:txBody>
      <dsp:txXfrm>
        <a:off x="2903742" y="691859"/>
        <a:ext cx="1483506" cy="1520492"/>
      </dsp:txXfrm>
    </dsp:sp>
    <dsp:sp modelId="{8A829F26-06D3-46D9-AEA3-766B455BE4D2}">
      <dsp:nvSpPr>
        <dsp:cNvPr id="0" name=""/>
        <dsp:cNvSpPr/>
      </dsp:nvSpPr>
      <dsp:spPr>
        <a:xfrm>
          <a:off x="4349533" y="134376"/>
          <a:ext cx="506442" cy="39233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4349533" y="212842"/>
        <a:ext cx="388742" cy="235400"/>
      </dsp:txXfrm>
    </dsp:sp>
    <dsp:sp modelId="{E865BFCB-C087-4F5C-83FB-BB4EF86FEB29}">
      <dsp:nvSpPr>
        <dsp:cNvPr id="0" name=""/>
        <dsp:cNvSpPr/>
      </dsp:nvSpPr>
      <dsp:spPr>
        <a:xfrm>
          <a:off x="5066196" y="15380"/>
          <a:ext cx="1575814" cy="1209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搜索</a:t>
          </a:r>
          <a:endParaRPr lang="zh-CN" altLang="en-US" sz="1800" b="1" kern="1200" dirty="0"/>
        </a:p>
      </dsp:txBody>
      <dsp:txXfrm>
        <a:off x="5066196" y="15380"/>
        <a:ext cx="1575814" cy="630325"/>
      </dsp:txXfrm>
    </dsp:sp>
    <dsp:sp modelId="{99812128-3077-4E89-8CCF-FF0F87E77BEF}">
      <dsp:nvSpPr>
        <dsp:cNvPr id="0" name=""/>
        <dsp:cNvSpPr/>
      </dsp:nvSpPr>
      <dsp:spPr>
        <a:xfrm>
          <a:off x="5388953" y="645705"/>
          <a:ext cx="157581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相似度计算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匹配</a:t>
          </a:r>
          <a:endParaRPr lang="zh-CN" altLang="en-US" sz="1600" kern="1200" dirty="0"/>
        </a:p>
      </dsp:txBody>
      <dsp:txXfrm>
        <a:off x="5435107" y="691859"/>
        <a:ext cx="1483506" cy="15204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C503F-D679-4634-9F29-B18859C42AC9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BC270-D7CD-4753-A510-11F60B4847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04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7671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4464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6968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193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3779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82907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330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803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06385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4488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235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altLang="zh-CN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0811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50623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1865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54001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1352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49749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86941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0378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0682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35724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913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7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589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9106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1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0408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0970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1632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0049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95388" y="766763"/>
            <a:ext cx="4452937" cy="3338512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9777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>
            <a:spLocks noChangeArrowheads="1"/>
          </p:cNvSpPr>
          <p:nvPr/>
        </p:nvSpPr>
        <p:spPr bwMode="auto">
          <a:xfrm rot="10800000">
            <a:off x="0" y="6065838"/>
            <a:ext cx="9144000" cy="792162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tint val="52157"/>
                  <a:invGamma/>
                  <a:alpha val="20000"/>
                </a:schemeClr>
              </a:gs>
              <a:gs pos="100000">
                <a:schemeClr val="accent1">
                  <a:alpha val="96001"/>
                </a:schemeClr>
              </a:gs>
            </a:gsLst>
            <a:lin ang="0" scaled="1"/>
          </a:gradFill>
          <a:ln w="9525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5" name="Rectangle 36"/>
          <p:cNvSpPr>
            <a:spLocks noChangeArrowheads="1"/>
          </p:cNvSpPr>
          <p:nvPr/>
        </p:nvSpPr>
        <p:spPr bwMode="auto">
          <a:xfrm>
            <a:off x="0" y="260350"/>
            <a:ext cx="9144000" cy="792163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tint val="52157"/>
                  <a:invGamma/>
                  <a:alpha val="20000"/>
                </a:schemeClr>
              </a:gs>
              <a:gs pos="100000">
                <a:schemeClr val="accent1">
                  <a:alpha val="96001"/>
                </a:schemeClr>
              </a:gs>
            </a:gsLst>
            <a:lin ang="0" scaled="1"/>
          </a:gradFill>
          <a:ln w="9525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6" name="Rectangle 19"/>
          <p:cNvSpPr>
            <a:spLocks noChangeArrowheads="1"/>
          </p:cNvSpPr>
          <p:nvPr/>
        </p:nvSpPr>
        <p:spPr bwMode="gray">
          <a:xfrm>
            <a:off x="-36513" y="5138738"/>
            <a:ext cx="431801" cy="1719262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ltGray">
          <a:xfrm>
            <a:off x="-36513" y="4149725"/>
            <a:ext cx="431801" cy="1006475"/>
          </a:xfrm>
          <a:prstGeom prst="rect">
            <a:avLst/>
          </a:prstGeom>
          <a:solidFill>
            <a:schemeClr val="tx2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8" name="Rectangle 21"/>
          <p:cNvSpPr>
            <a:spLocks noChangeArrowheads="1"/>
          </p:cNvSpPr>
          <p:nvPr/>
        </p:nvSpPr>
        <p:spPr bwMode="ltGray">
          <a:xfrm>
            <a:off x="-36513" y="0"/>
            <a:ext cx="431801" cy="2349500"/>
          </a:xfrm>
          <a:prstGeom prst="rect">
            <a:avLst/>
          </a:prstGeom>
          <a:solidFill>
            <a:schemeClr val="bg2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9" name="Rectangle 22"/>
          <p:cNvSpPr>
            <a:spLocks noChangeArrowheads="1"/>
          </p:cNvSpPr>
          <p:nvPr/>
        </p:nvSpPr>
        <p:spPr bwMode="ltGray">
          <a:xfrm>
            <a:off x="-36513" y="2349500"/>
            <a:ext cx="431801" cy="8636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" name="Rectangle 31"/>
          <p:cNvSpPr>
            <a:spLocks noChangeArrowheads="1"/>
          </p:cNvSpPr>
          <p:nvPr/>
        </p:nvSpPr>
        <p:spPr bwMode="ltGray">
          <a:xfrm>
            <a:off x="-36513" y="3200400"/>
            <a:ext cx="431801" cy="9620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990600" y="1219200"/>
            <a:ext cx="7239000" cy="685800"/>
          </a:xfrm>
        </p:spPr>
        <p:txBody>
          <a:bodyPr/>
          <a:lstStyle>
            <a:lvl1pPr>
              <a:defRPr sz="4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noProof="0" dirty="0" smtClean="0"/>
              <a:t>单击此处编辑母版标题样式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066800" y="1905000"/>
            <a:ext cx="70866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800" b="1">
                <a:solidFill>
                  <a:srgbClr val="8FAFE9"/>
                </a:solidFill>
                <a:latin typeface="Verdana" pitchFamily="34" charset="0"/>
              </a:defRPr>
            </a:lvl1pPr>
          </a:lstStyle>
          <a:p>
            <a:pPr lvl="0"/>
            <a:r>
              <a:rPr lang="zh-CN" altLang="en-US" noProof="0" smtClean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40976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>
            <a:extLst>
              <a:ext uri="{FF2B5EF4-FFF2-40B4-BE49-F238E27FC236}">
                <a16:creationId xmlns:a16="http://schemas.microsoft.com/office/drawing/2014/main" id="{18ED692C-39CB-4AC0-81F6-D21CDD086EE4}"/>
              </a:ext>
            </a:extLst>
          </p:cNvPr>
          <p:cNvSpPr txBox="1"/>
          <p:nvPr userDrawn="1"/>
        </p:nvSpPr>
        <p:spPr bwMode="auto">
          <a:xfrm>
            <a:off x="1187624" y="332656"/>
            <a:ext cx="1935682" cy="568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4956" tIns="37475" rIns="74956" bIns="37475" rtlCol="0">
            <a:spAutoFit/>
          </a:bodyPr>
          <a:lstStyle/>
          <a:p>
            <a:pPr defTabSz="750917" eaLnBrk="0" fontAlgn="ctr" hangingPunct="0"/>
            <a:r>
              <a:rPr lang="zh-CN" altLang="en-US" sz="3200" b="1" baseline="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思考题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338393" y="1247555"/>
            <a:ext cx="8480700" cy="4680000"/>
          </a:xfrm>
          <a:prstGeom prst="rect">
            <a:avLst/>
          </a:prstGeom>
        </p:spPr>
        <p:txBody>
          <a:bodyPr/>
          <a:lstStyle>
            <a:lvl1pPr marL="342900" marR="0" indent="-342900" algn="just" defTabSz="601266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01228" indent="0" algn="just">
              <a:buSzPct val="100000"/>
              <a:buFont typeface="+mj-lt"/>
              <a:buNone/>
              <a:defRPr sz="18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</a:t>
            </a:r>
            <a:r>
              <a:rPr lang="en-US" altLang="zh-CN" dirty="0"/>
              <a:t>-201501</a:t>
            </a:r>
            <a:r>
              <a:rPr lang="zh-CN" altLang="en-US" dirty="0"/>
              <a:t>具体格式（序号格式需以模板展示）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87098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0">
            <a:extLst>
              <a:ext uri="{FF2B5EF4-FFF2-40B4-BE49-F238E27FC236}">
                <a16:creationId xmlns:a16="http://schemas.microsoft.com/office/drawing/2014/main" id="{18ED692C-39CB-4AC0-81F6-D21CDD086EE4}"/>
              </a:ext>
            </a:extLst>
          </p:cNvPr>
          <p:cNvSpPr txBox="1"/>
          <p:nvPr userDrawn="1"/>
        </p:nvSpPr>
        <p:spPr bwMode="auto">
          <a:xfrm>
            <a:off x="1187624" y="332656"/>
            <a:ext cx="2439738" cy="568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4956" tIns="37475" rIns="74956" bIns="37475" rtlCol="0">
            <a:spAutoFit/>
          </a:bodyPr>
          <a:lstStyle/>
          <a:p>
            <a:pPr defTabSz="750917" eaLnBrk="0" fontAlgn="ctr" hangingPunct="0"/>
            <a:r>
              <a:rPr lang="zh-CN" altLang="en-US" sz="3200" b="1" baseline="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本章总结</a:t>
            </a:r>
          </a:p>
        </p:txBody>
      </p:sp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333962" y="1247555"/>
            <a:ext cx="8480700" cy="468000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sz="24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sz="18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sz="16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sz="16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57606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624" y="332656"/>
            <a:ext cx="6695708" cy="563563"/>
          </a:xfrm>
        </p:spPr>
        <p:txBody>
          <a:bodyPr/>
          <a:lstStyle>
            <a:lvl1pPr algn="just">
              <a:defRPr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9452" y="1268760"/>
            <a:ext cx="6911975" cy="4175125"/>
          </a:xfrm>
        </p:spPr>
        <p:txBody>
          <a:bodyPr/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Rectangle 3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73AD15-AA46-4E46-BDD3-752656CE7A8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5609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3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78A15C-25DA-4B1D-B2D8-5C7571720D4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0953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624" y="338930"/>
            <a:ext cx="6636484" cy="563563"/>
          </a:xfrm>
        </p:spPr>
        <p:txBody>
          <a:bodyPr/>
          <a:lstStyle>
            <a:lvl1pPr algn="just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341438"/>
            <a:ext cx="3379787" cy="41751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000500" y="1341438"/>
            <a:ext cx="3379788" cy="41751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Rectangle 3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1F5C16-940E-486B-9B9F-D5F64EE90C1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5168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624" y="188640"/>
            <a:ext cx="7499176" cy="936104"/>
          </a:xfrm>
        </p:spPr>
        <p:txBody>
          <a:bodyPr/>
          <a:lstStyle>
            <a:lvl1pPr algn="just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3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E3AFF6-F367-4CA6-AE26-48ADFCCDD47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147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3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8C8B41-5034-4608-BC75-E074CBBEFA6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712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#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>
            <a:extLst>
              <a:ext uri="{FF2B5EF4-FFF2-40B4-BE49-F238E27FC236}">
                <a16:creationId xmlns:a16="http://schemas.microsoft.com/office/drawing/2014/main" id="{18ED692C-39CB-4AC0-81F6-D21CDD086EE4}"/>
              </a:ext>
            </a:extLst>
          </p:cNvPr>
          <p:cNvSpPr txBox="1"/>
          <p:nvPr userDrawn="1"/>
        </p:nvSpPr>
        <p:spPr bwMode="auto">
          <a:xfrm>
            <a:off x="1187624" y="332656"/>
            <a:ext cx="1248564" cy="568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4956" tIns="37475" rIns="74956" bIns="37475" rtlCol="0">
            <a:spAutoFit/>
          </a:bodyPr>
          <a:lstStyle/>
          <a:p>
            <a:pPr defTabSz="750917" eaLnBrk="0" fontAlgn="ctr" hangingPunct="0"/>
            <a:r>
              <a:rPr lang="zh-CN" altLang="en-US" sz="3200" b="1" baseline="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目录</a:t>
            </a:r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41112" y="1233487"/>
            <a:ext cx="8480700" cy="4680000"/>
          </a:xfrm>
        </p:spPr>
        <p:txBody>
          <a:bodyPr/>
          <a:lstStyle>
            <a:lvl1pPr marL="342900" marR="0" indent="-342900" algn="just" defTabSz="601025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sz="2400">
                <a:latin typeface="+mn-lt"/>
                <a:ea typeface="+mn-ea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sz="2400">
                <a:latin typeface="+mn-lt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490341" lvl="1" indent="-342763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416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#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1187624" y="332656"/>
            <a:ext cx="7370821" cy="640800"/>
          </a:xfrm>
          <a:prstGeom prst="rect">
            <a:avLst/>
          </a:prstGeom>
        </p:spPr>
        <p:txBody>
          <a:bodyPr lIns="100800" tIns="50400" rIns="100800" bIns="50400" anchor="ctr" anchorCtr="0"/>
          <a:lstStyle>
            <a:lvl1pPr fontAlgn="ctr">
              <a:defRPr b="1"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12104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#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370821" cy="640800"/>
          </a:xfrm>
          <a:prstGeom prst="rect">
            <a:avLst/>
          </a:prstGeom>
        </p:spPr>
        <p:txBody>
          <a:bodyPr lIns="100800" tIns="50400" rIns="100800" bIns="50400" anchor="ctr" anchorCtr="0"/>
          <a:lstStyle>
            <a:lvl1pPr algn="just" fontAlgn="ctr">
              <a:defRPr b="1"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452" y="1247556"/>
            <a:ext cx="8480700" cy="468000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sz="24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3899982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5"/>
          <p:cNvSpPr>
            <a:spLocks noChangeArrowheads="1"/>
          </p:cNvSpPr>
          <p:nvPr/>
        </p:nvSpPr>
        <p:spPr bwMode="gray">
          <a:xfrm>
            <a:off x="0" y="260350"/>
            <a:ext cx="9144000" cy="720725"/>
          </a:xfrm>
          <a:prstGeom prst="rect">
            <a:avLst/>
          </a:prstGeom>
          <a:solidFill>
            <a:schemeClr val="accent1">
              <a:alpha val="90979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171576"/>
            <a:ext cx="8066087" cy="5095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1115616" y="338930"/>
            <a:ext cx="6708492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1029" name="Rectangle 16"/>
          <p:cNvSpPr>
            <a:spLocks noChangeArrowheads="1"/>
          </p:cNvSpPr>
          <p:nvPr/>
        </p:nvSpPr>
        <p:spPr bwMode="ltGray">
          <a:xfrm>
            <a:off x="-9525" y="0"/>
            <a:ext cx="188913" cy="6858000"/>
          </a:xfrm>
          <a:prstGeom prst="rect">
            <a:avLst/>
          </a:prstGeom>
          <a:solidFill>
            <a:srgbClr val="BABAB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30" name="Rectangle 17"/>
          <p:cNvSpPr>
            <a:spLocks noChangeArrowheads="1"/>
          </p:cNvSpPr>
          <p:nvPr/>
        </p:nvSpPr>
        <p:spPr bwMode="ltGray">
          <a:xfrm>
            <a:off x="0" y="404813"/>
            <a:ext cx="184150" cy="720725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31" name="Rectangle 19"/>
          <p:cNvSpPr>
            <a:spLocks noChangeArrowheads="1"/>
          </p:cNvSpPr>
          <p:nvPr/>
        </p:nvSpPr>
        <p:spPr bwMode="ltGray">
          <a:xfrm>
            <a:off x="-14288" y="1128713"/>
            <a:ext cx="184151" cy="720725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32" name="Rectangle 20"/>
          <p:cNvSpPr>
            <a:spLocks noChangeArrowheads="1"/>
          </p:cNvSpPr>
          <p:nvPr/>
        </p:nvSpPr>
        <p:spPr bwMode="ltGray">
          <a:xfrm>
            <a:off x="-14288" y="1847850"/>
            <a:ext cx="184151" cy="7207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33" name="Rectangle 21"/>
          <p:cNvSpPr>
            <a:spLocks noChangeArrowheads="1"/>
          </p:cNvSpPr>
          <p:nvPr/>
        </p:nvSpPr>
        <p:spPr bwMode="ltGray">
          <a:xfrm>
            <a:off x="-14288" y="2552700"/>
            <a:ext cx="184151" cy="720725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grpSp>
        <p:nvGrpSpPr>
          <p:cNvPr id="1034" name="Group 28"/>
          <p:cNvGrpSpPr>
            <a:grpSpLocks/>
          </p:cNvGrpSpPr>
          <p:nvPr/>
        </p:nvGrpSpPr>
        <p:grpSpPr bwMode="auto">
          <a:xfrm>
            <a:off x="179388" y="188913"/>
            <a:ext cx="838200" cy="838200"/>
            <a:chOff x="18" y="144"/>
            <a:chExt cx="510" cy="480"/>
          </a:xfrm>
        </p:grpSpPr>
        <p:sp>
          <p:nvSpPr>
            <p:cNvPr id="1040" name="AutoShape 29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1041" name="AutoShape 30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1042" name="AutoShape 31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sp>
        <p:nvSpPr>
          <p:cNvPr id="1036" name="AutoShape 35"/>
          <p:cNvSpPr>
            <a:spLocks noChangeArrowheads="1"/>
          </p:cNvSpPr>
          <p:nvPr/>
        </p:nvSpPr>
        <p:spPr bwMode="gray">
          <a:xfrm>
            <a:off x="8027988" y="6021388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37" name="AutoShape 36"/>
          <p:cNvSpPr>
            <a:spLocks noChangeArrowheads="1"/>
          </p:cNvSpPr>
          <p:nvPr/>
        </p:nvSpPr>
        <p:spPr bwMode="gray">
          <a:xfrm>
            <a:off x="8534400" y="57340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1061" name="Rectangle 3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86750" y="6386513"/>
            <a:ext cx="457200" cy="2286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FFFFFF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</a:lstStyle>
          <a:p>
            <a:fld id="{EC6D3494-854A-4BD5-BF16-476CFE004E2C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1039" name="AutoShape 38"/>
          <p:cNvSpPr>
            <a:spLocks noChangeArrowheads="1"/>
          </p:cNvSpPr>
          <p:nvPr/>
        </p:nvSpPr>
        <p:spPr bwMode="gray">
          <a:xfrm>
            <a:off x="8534400" y="6324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  <a:ea typeface="宋体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4" r:id="rId2"/>
    <p:sldLayoutId id="2147483755" r:id="rId3"/>
    <p:sldLayoutId id="2147483756" r:id="rId4"/>
    <p:sldLayoutId id="2147483757" r:id="rId5"/>
    <p:sldLayoutId id="2147483760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xStyles>
    <p:titleStyle>
      <a:lvl1pPr algn="just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15"/>
          <p:cNvGrpSpPr>
            <a:grpSpLocks/>
          </p:cNvGrpSpPr>
          <p:nvPr/>
        </p:nvGrpSpPr>
        <p:grpSpPr bwMode="auto">
          <a:xfrm>
            <a:off x="8027988" y="6019800"/>
            <a:ext cx="838200" cy="838200"/>
            <a:chOff x="18" y="144"/>
            <a:chExt cx="510" cy="480"/>
          </a:xfrm>
        </p:grpSpPr>
        <p:sp>
          <p:nvSpPr>
            <p:cNvPr id="2" name="AutoShape 16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1" name="AutoShape 17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2" name="AutoShape 18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grpSp>
        <p:nvGrpSpPr>
          <p:cNvPr id="3075" name="Group 19"/>
          <p:cNvGrpSpPr>
            <a:grpSpLocks/>
          </p:cNvGrpSpPr>
          <p:nvPr/>
        </p:nvGrpSpPr>
        <p:grpSpPr bwMode="auto">
          <a:xfrm>
            <a:off x="7596188" y="188913"/>
            <a:ext cx="958850" cy="976312"/>
            <a:chOff x="4967" y="391"/>
            <a:chExt cx="604" cy="615"/>
          </a:xfrm>
        </p:grpSpPr>
        <p:sp>
          <p:nvSpPr>
            <p:cNvPr id="3078" name="Oval 20"/>
            <p:cNvSpPr>
              <a:spLocks noChangeArrowheads="1"/>
            </p:cNvSpPr>
            <p:nvPr/>
          </p:nvSpPr>
          <p:spPr bwMode="ltGray">
            <a:xfrm>
              <a:off x="4967" y="391"/>
              <a:ext cx="604" cy="6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>
                <a:ea typeface="宋体" panose="02010600030101010101" pitchFamily="2" charset="-122"/>
              </a:endParaRPr>
            </a:p>
          </p:txBody>
        </p:sp>
        <p:pic>
          <p:nvPicPr>
            <p:cNvPr id="3079" name="Picture 21" descr="5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" y="431"/>
              <a:ext cx="546" cy="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76" name="标题 12"/>
          <p:cNvSpPr>
            <a:spLocks noGrp="1"/>
          </p:cNvSpPr>
          <p:nvPr>
            <p:ph type="ctrTitle"/>
          </p:nvPr>
        </p:nvSpPr>
        <p:spPr>
          <a:xfrm>
            <a:off x="2267744" y="2663349"/>
            <a:ext cx="6125108" cy="685800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章  人工智能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7" name="副标题 13"/>
          <p:cNvSpPr>
            <a:spLocks noGrp="1"/>
          </p:cNvSpPr>
          <p:nvPr>
            <p:ph type="subTitle" idx="1"/>
          </p:nvPr>
        </p:nvSpPr>
        <p:spPr>
          <a:xfrm>
            <a:off x="1118716" y="4149080"/>
            <a:ext cx="7086600" cy="381000"/>
          </a:xfrm>
        </p:spPr>
        <p:txBody>
          <a:bodyPr/>
          <a:lstStyle/>
          <a:p>
            <a:endParaRPr lang="zh-CN" altLang="en-US" sz="2400" dirty="0" smtClean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历史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曲折的发展史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  <a:sym typeface="Huawei Sans" panose="020C0503030203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6" y="1866764"/>
            <a:ext cx="8324047" cy="415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82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632848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历史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三大学派（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467544" y="1556792"/>
            <a:ext cx="7828913" cy="3510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三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大学派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20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符号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主义</a:t>
            </a:r>
            <a:r>
              <a:rPr lang="en-US" altLang="zh-CN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(</a:t>
            </a:r>
            <a:r>
              <a:rPr lang="en-US" altLang="zh-CN" sz="2000" dirty="0" err="1">
                <a:latin typeface="Arial Unicode MS" panose="020B0604020202020204" pitchFamily="34" charset="-122"/>
                <a:sym typeface="Huawei Sans" panose="020C0503030203020204" pitchFamily="34" charset="0"/>
              </a:rPr>
              <a:t>symbolicism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)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20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连接主义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(connectionism</a:t>
            </a:r>
            <a:r>
              <a:rPr lang="en-US" altLang="zh-CN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)</a:t>
            </a:r>
          </a:p>
          <a:p>
            <a:pPr lvl="1">
              <a:lnSpc>
                <a:spcPct val="20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行为主义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(</a:t>
            </a:r>
            <a:r>
              <a:rPr lang="en-US" altLang="zh-CN" sz="2000" dirty="0" err="1">
                <a:latin typeface="Arial Unicode MS" panose="020B0604020202020204" pitchFamily="34" charset="-122"/>
                <a:sym typeface="Huawei Sans" panose="020C0503030203020204" pitchFamily="34" charset="0"/>
              </a:rPr>
              <a:t>actionism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0187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848872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人工智能的发展历史</a:t>
            </a:r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三大学派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2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33453" y="1792917"/>
            <a:ext cx="4573565" cy="35100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符号主义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源于数理逻辑。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知识表示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、知识推理、知识运用是人工智能的核心。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认知过程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是各种符号进行推理运算的过程。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知识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和概念可以用符号表示，认知就是符号处理过程，推理就是采用启发式知识及启发式搜索对问题求解的过程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pic>
        <p:nvPicPr>
          <p:cNvPr id="5" name="图片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24128" y="2420888"/>
            <a:ext cx="2448272" cy="237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68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8064896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人工智能的发展历史</a:t>
            </a:r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三大学派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3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95536" y="1157848"/>
            <a:ext cx="4384379" cy="364027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连接主义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源于仿生学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，特别是人脑模型的研究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  <a:endParaRPr lang="en-US" altLang="zh-CN" sz="18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思维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的基本是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神经元。</a:t>
            </a:r>
            <a:endParaRPr lang="zh-CN" altLang="en-US" sz="18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连接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主义中，一个概念用一组数字，向量，矩阵或张量表示。概念由整个网络的特定激活模式表示。每个节点没有特定的意义，但是每个节点都参与整个概念的表示。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以感知机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(perceptron)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为代表的脑模型的研究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1E69937-8375-4590-84C0-A87112C66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134" y="1126388"/>
            <a:ext cx="3400320" cy="210639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7" name="图片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220072" y="3409307"/>
            <a:ext cx="2667098" cy="277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8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560840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人工智能的发展历史</a:t>
            </a:r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三大学派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4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sym typeface="Huawei Sans" panose="020C0503030203020204" pitchFamily="34" charset="0"/>
              </a:rPr>
              <a:t>行为主义</a:t>
            </a:r>
            <a:endParaRPr lang="en-US" altLang="zh-CN" dirty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源于控制论</a:t>
            </a:r>
            <a:endParaRPr lang="en-US" altLang="zh-CN" sz="2000" dirty="0" smtClean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智能</a:t>
            </a: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取决于感知和行动，提出智能行为的“感知</a:t>
            </a:r>
            <a:r>
              <a:rPr lang="en-US" altLang="zh-CN" sz="2000" dirty="0">
                <a:latin typeface="Arial" panose="020B0604020202020204" pitchFamily="34" charset="0"/>
                <a:sym typeface="Huawei Sans" panose="020C0503030203020204" pitchFamily="34" charset="0"/>
              </a:rPr>
              <a:t>-</a:t>
            </a: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动作”模式。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智能不需要知识、不需要表示、不需要推理；人工智能可以像人类智能一样逐步进化；智能行为只能在现实世界中，通过与周围环境的不断交互而表现出来</a:t>
            </a: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。</a:t>
            </a:r>
            <a:endParaRPr lang="en-US" altLang="zh-CN" sz="2000" dirty="0" smtClean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</a:rPr>
              <a:t>代表：布鲁克斯</a:t>
            </a:r>
            <a:r>
              <a:rPr lang="en-US" altLang="zh-CN" sz="2000" dirty="0">
                <a:latin typeface="Arial" panose="020B0604020202020204" pitchFamily="34" charset="0"/>
              </a:rPr>
              <a:t>(Brooks)</a:t>
            </a:r>
            <a:r>
              <a:rPr lang="zh-CN" altLang="en-US" sz="2000" dirty="0">
                <a:latin typeface="Arial" panose="020B0604020202020204" pitchFamily="34" charset="0"/>
              </a:rPr>
              <a:t>的六足行走机器人</a:t>
            </a:r>
            <a:endParaRPr lang="zh-CN" altLang="en-US" sz="2000" dirty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/>
            <a:endParaRPr lang="zh-CN" altLang="en-US" dirty="0">
              <a:latin typeface="Arial" panose="020B0604020202020204" pitchFamily="34" charset="0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3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人工智能的发展历史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智能层次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68" name="下箭头 3">
            <a:extLst>
              <a:ext uri="{FF2B5EF4-FFF2-40B4-BE49-F238E27FC236}">
                <a16:creationId xmlns:a16="http://schemas.microsoft.com/office/drawing/2014/main" id="{43E9B422-BC86-4319-BBD9-EDB056CB8D23}"/>
              </a:ext>
            </a:extLst>
          </p:cNvPr>
          <p:cNvSpPr/>
          <p:nvPr/>
        </p:nvSpPr>
        <p:spPr bwMode="auto">
          <a:xfrm>
            <a:off x="749908" y="2003626"/>
            <a:ext cx="788045" cy="3335240"/>
          </a:xfrm>
          <a:prstGeom prst="downArrow">
            <a:avLst/>
          </a:prstGeom>
          <a:noFill/>
          <a:ln w="15240">
            <a:solidFill>
              <a:schemeClr val="bg1">
                <a:lumMod val="7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378">
              <a:lnSpc>
                <a:spcPct val="140000"/>
              </a:lnSpc>
              <a:buClr>
                <a:srgbClr val="CC9900"/>
              </a:buClr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人工智能三阶段</a:t>
            </a:r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53BC906E-739B-4AA3-99C5-8D84A8B7242A}"/>
              </a:ext>
            </a:extLst>
          </p:cNvPr>
          <p:cNvGrpSpPr/>
          <p:nvPr/>
        </p:nvGrpSpPr>
        <p:grpSpPr>
          <a:xfrm>
            <a:off x="1552129" y="2157066"/>
            <a:ext cx="902811" cy="846967"/>
            <a:chOff x="2196394" y="1945359"/>
            <a:chExt cx="1203748" cy="1129289"/>
          </a:xfrm>
        </p:grpSpPr>
        <p:sp>
          <p:nvSpPr>
            <p:cNvPr id="170" name="Freeform 6">
              <a:extLst>
                <a:ext uri="{FF2B5EF4-FFF2-40B4-BE49-F238E27FC236}">
                  <a16:creationId xmlns:a16="http://schemas.microsoft.com/office/drawing/2014/main" id="{E7125085-97F9-41AD-9F78-F8DDEB64066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199806" y="1955774"/>
              <a:ext cx="1129289" cy="1108459"/>
            </a:xfrm>
            <a:custGeom>
              <a:avLst/>
              <a:gdLst>
                <a:gd name="T0" fmla="*/ 200 w 1211"/>
                <a:gd name="T1" fmla="*/ 1081 h 1081"/>
                <a:gd name="T2" fmla="*/ 1211 w 1211"/>
                <a:gd name="T3" fmla="*/ 1081 h 1081"/>
                <a:gd name="T4" fmla="*/ 1211 w 1211"/>
                <a:gd name="T5" fmla="*/ 0 h 1081"/>
                <a:gd name="T6" fmla="*/ 200 w 1211"/>
                <a:gd name="T7" fmla="*/ 0 h 1081"/>
                <a:gd name="T8" fmla="*/ 0 w 1211"/>
                <a:gd name="T9" fmla="*/ 537 h 1081"/>
                <a:gd name="T10" fmla="*/ 200 w 1211"/>
                <a:gd name="T11" fmla="*/ 1081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1081">
                  <a:moveTo>
                    <a:pt x="200" y="1081"/>
                  </a:moveTo>
                  <a:lnTo>
                    <a:pt x="1211" y="1081"/>
                  </a:lnTo>
                  <a:lnTo>
                    <a:pt x="1211" y="0"/>
                  </a:lnTo>
                  <a:lnTo>
                    <a:pt x="200" y="0"/>
                  </a:lnTo>
                  <a:lnTo>
                    <a:pt x="0" y="537"/>
                  </a:lnTo>
                  <a:lnTo>
                    <a:pt x="200" y="108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  <p:sp>
          <p:nvSpPr>
            <p:cNvPr id="171" name="文本框 170">
              <a:extLst>
                <a:ext uri="{FF2B5EF4-FFF2-40B4-BE49-F238E27FC236}">
                  <a16:creationId xmlns:a16="http://schemas.microsoft.com/office/drawing/2014/main" id="{CB073239-3723-460A-8828-ADEC815E86C4}"/>
                </a:ext>
              </a:extLst>
            </p:cNvPr>
            <p:cNvSpPr txBox="1"/>
            <p:nvPr/>
          </p:nvSpPr>
          <p:spPr>
            <a:xfrm>
              <a:off x="2196394" y="2452542"/>
              <a:ext cx="1203748" cy="4882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 Unicode MS" panose="020B0604020202020204" pitchFamily="34" charset="-122"/>
                  <a:ea typeface="方正兰亭黑简体" panose="02000000000000000000" pitchFamily="2" charset="-122"/>
                  <a:cs typeface="+mn-ea"/>
                  <a:sym typeface="Microsoft YaHei" panose="020B0503020204020204" pitchFamily="34" charset="-122"/>
                </a:rPr>
                <a:t>计算智能</a:t>
              </a:r>
            </a:p>
          </p:txBody>
        </p:sp>
        <p:sp>
          <p:nvSpPr>
            <p:cNvPr id="172" name="Freeform 266">
              <a:extLst>
                <a:ext uri="{FF2B5EF4-FFF2-40B4-BE49-F238E27FC236}">
                  <a16:creationId xmlns:a16="http://schemas.microsoft.com/office/drawing/2014/main" id="{5DA465CF-9940-4AF5-BDEA-4DA04F2A39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7762" y="2074863"/>
              <a:ext cx="401012" cy="377677"/>
            </a:xfrm>
            <a:custGeom>
              <a:avLst/>
              <a:gdLst>
                <a:gd name="T0" fmla="*/ 62 w 183"/>
                <a:gd name="T1" fmla="*/ 22 h 200"/>
                <a:gd name="T2" fmla="*/ 36 w 183"/>
                <a:gd name="T3" fmla="*/ 11 h 200"/>
                <a:gd name="T4" fmla="*/ 0 w 183"/>
                <a:gd name="T5" fmla="*/ 48 h 200"/>
                <a:gd name="T6" fmla="*/ 9 w 183"/>
                <a:gd name="T7" fmla="*/ 73 h 200"/>
                <a:gd name="T8" fmla="*/ 62 w 183"/>
                <a:gd name="T9" fmla="*/ 22 h 200"/>
                <a:gd name="T10" fmla="*/ 147 w 183"/>
                <a:gd name="T11" fmla="*/ 11 h 200"/>
                <a:gd name="T12" fmla="*/ 119 w 183"/>
                <a:gd name="T13" fmla="*/ 23 h 200"/>
                <a:gd name="T14" fmla="*/ 170 w 183"/>
                <a:gd name="T15" fmla="*/ 76 h 200"/>
                <a:gd name="T16" fmla="*/ 183 w 183"/>
                <a:gd name="T17" fmla="*/ 48 h 200"/>
                <a:gd name="T18" fmla="*/ 147 w 183"/>
                <a:gd name="T19" fmla="*/ 11 h 200"/>
                <a:gd name="T20" fmla="*/ 169 w 183"/>
                <a:gd name="T21" fmla="*/ 103 h 200"/>
                <a:gd name="T22" fmla="*/ 96 w 183"/>
                <a:gd name="T23" fmla="*/ 23 h 200"/>
                <a:gd name="T24" fmla="*/ 96 w 183"/>
                <a:gd name="T25" fmla="*/ 6 h 200"/>
                <a:gd name="T26" fmla="*/ 98 w 183"/>
                <a:gd name="T27" fmla="*/ 6 h 200"/>
                <a:gd name="T28" fmla="*/ 102 w 183"/>
                <a:gd name="T29" fmla="*/ 3 h 200"/>
                <a:gd name="T30" fmla="*/ 98 w 183"/>
                <a:gd name="T31" fmla="*/ 0 h 200"/>
                <a:gd name="T32" fmla="*/ 81 w 183"/>
                <a:gd name="T33" fmla="*/ 0 h 200"/>
                <a:gd name="T34" fmla="*/ 78 w 183"/>
                <a:gd name="T35" fmla="*/ 3 h 200"/>
                <a:gd name="T36" fmla="*/ 81 w 183"/>
                <a:gd name="T37" fmla="*/ 6 h 200"/>
                <a:gd name="T38" fmla="*/ 84 w 183"/>
                <a:gd name="T39" fmla="*/ 6 h 200"/>
                <a:gd name="T40" fmla="*/ 84 w 183"/>
                <a:gd name="T41" fmla="*/ 23 h 200"/>
                <a:gd name="T42" fmla="*/ 9 w 183"/>
                <a:gd name="T43" fmla="*/ 103 h 200"/>
                <a:gd name="T44" fmla="*/ 38 w 183"/>
                <a:gd name="T45" fmla="*/ 164 h 200"/>
                <a:gd name="T46" fmla="*/ 29 w 183"/>
                <a:gd name="T47" fmla="*/ 190 h 200"/>
                <a:gd name="T48" fmla="*/ 33 w 183"/>
                <a:gd name="T49" fmla="*/ 198 h 200"/>
                <a:gd name="T50" fmla="*/ 35 w 183"/>
                <a:gd name="T51" fmla="*/ 199 h 200"/>
                <a:gd name="T52" fmla="*/ 43 w 183"/>
                <a:gd name="T53" fmla="*/ 196 h 200"/>
                <a:gd name="T54" fmla="*/ 53 w 183"/>
                <a:gd name="T55" fmla="*/ 174 h 200"/>
                <a:gd name="T56" fmla="*/ 89 w 183"/>
                <a:gd name="T57" fmla="*/ 183 h 200"/>
                <a:gd name="T58" fmla="*/ 125 w 183"/>
                <a:gd name="T59" fmla="*/ 174 h 200"/>
                <a:gd name="T60" fmla="*/ 136 w 183"/>
                <a:gd name="T61" fmla="*/ 196 h 200"/>
                <a:gd name="T62" fmla="*/ 144 w 183"/>
                <a:gd name="T63" fmla="*/ 199 h 200"/>
                <a:gd name="T64" fmla="*/ 146 w 183"/>
                <a:gd name="T65" fmla="*/ 198 h 200"/>
                <a:gd name="T66" fmla="*/ 149 w 183"/>
                <a:gd name="T67" fmla="*/ 190 h 200"/>
                <a:gd name="T68" fmla="*/ 141 w 183"/>
                <a:gd name="T69" fmla="*/ 164 h 200"/>
                <a:gd name="T70" fmla="*/ 169 w 183"/>
                <a:gd name="T71" fmla="*/ 103 h 200"/>
                <a:gd name="T72" fmla="*/ 89 w 183"/>
                <a:gd name="T73" fmla="*/ 167 h 200"/>
                <a:gd name="T74" fmla="*/ 25 w 183"/>
                <a:gd name="T75" fmla="*/ 103 h 200"/>
                <a:gd name="T76" fmla="*/ 89 w 183"/>
                <a:gd name="T77" fmla="*/ 39 h 200"/>
                <a:gd name="T78" fmla="*/ 153 w 183"/>
                <a:gd name="T79" fmla="*/ 103 h 200"/>
                <a:gd name="T80" fmla="*/ 89 w 183"/>
                <a:gd name="T81" fmla="*/ 167 h 200"/>
                <a:gd name="T82" fmla="*/ 97 w 183"/>
                <a:gd name="T83" fmla="*/ 111 h 200"/>
                <a:gd name="T84" fmla="*/ 100 w 183"/>
                <a:gd name="T85" fmla="*/ 103 h 200"/>
                <a:gd name="T86" fmla="*/ 91 w 183"/>
                <a:gd name="T87" fmla="*/ 92 h 200"/>
                <a:gd name="T88" fmla="*/ 91 w 183"/>
                <a:gd name="T89" fmla="*/ 55 h 200"/>
                <a:gd name="T90" fmla="*/ 89 w 183"/>
                <a:gd name="T91" fmla="*/ 53 h 200"/>
                <a:gd name="T92" fmla="*/ 87 w 183"/>
                <a:gd name="T93" fmla="*/ 55 h 200"/>
                <a:gd name="T94" fmla="*/ 87 w 183"/>
                <a:gd name="T95" fmla="*/ 92 h 200"/>
                <a:gd name="T96" fmla="*/ 78 w 183"/>
                <a:gd name="T97" fmla="*/ 103 h 200"/>
                <a:gd name="T98" fmla="*/ 89 w 183"/>
                <a:gd name="T99" fmla="*/ 114 h 200"/>
                <a:gd name="T100" fmla="*/ 93 w 183"/>
                <a:gd name="T101" fmla="*/ 113 h 200"/>
                <a:gd name="T102" fmla="*/ 104 w 183"/>
                <a:gd name="T103" fmla="*/ 131 h 200"/>
                <a:gd name="T104" fmla="*/ 107 w 183"/>
                <a:gd name="T105" fmla="*/ 132 h 200"/>
                <a:gd name="T106" fmla="*/ 108 w 183"/>
                <a:gd name="T107" fmla="*/ 129 h 200"/>
                <a:gd name="T108" fmla="*/ 97 w 183"/>
                <a:gd name="T109" fmla="*/ 11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3" h="200">
                  <a:moveTo>
                    <a:pt x="62" y="22"/>
                  </a:moveTo>
                  <a:cubicBezTo>
                    <a:pt x="56" y="15"/>
                    <a:pt x="46" y="11"/>
                    <a:pt x="36" y="11"/>
                  </a:cubicBezTo>
                  <a:cubicBezTo>
                    <a:pt x="16" y="11"/>
                    <a:pt x="0" y="28"/>
                    <a:pt x="0" y="48"/>
                  </a:cubicBezTo>
                  <a:cubicBezTo>
                    <a:pt x="0" y="57"/>
                    <a:pt x="3" y="66"/>
                    <a:pt x="9" y="73"/>
                  </a:cubicBezTo>
                  <a:cubicBezTo>
                    <a:pt x="18" y="49"/>
                    <a:pt x="38" y="30"/>
                    <a:pt x="62" y="22"/>
                  </a:cubicBezTo>
                  <a:close/>
                  <a:moveTo>
                    <a:pt x="147" y="11"/>
                  </a:moveTo>
                  <a:cubicBezTo>
                    <a:pt x="136" y="11"/>
                    <a:pt x="126" y="16"/>
                    <a:pt x="119" y="23"/>
                  </a:cubicBezTo>
                  <a:cubicBezTo>
                    <a:pt x="143" y="32"/>
                    <a:pt x="162" y="52"/>
                    <a:pt x="170" y="76"/>
                  </a:cubicBezTo>
                  <a:cubicBezTo>
                    <a:pt x="178" y="69"/>
                    <a:pt x="183" y="59"/>
                    <a:pt x="183" y="48"/>
                  </a:cubicBezTo>
                  <a:cubicBezTo>
                    <a:pt x="183" y="28"/>
                    <a:pt x="167" y="11"/>
                    <a:pt x="147" y="11"/>
                  </a:cubicBezTo>
                  <a:close/>
                  <a:moveTo>
                    <a:pt x="169" y="103"/>
                  </a:moveTo>
                  <a:cubicBezTo>
                    <a:pt x="169" y="61"/>
                    <a:pt x="137" y="26"/>
                    <a:pt x="96" y="23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78" y="1"/>
                    <a:pt x="78" y="3"/>
                  </a:cubicBezTo>
                  <a:cubicBezTo>
                    <a:pt x="78" y="5"/>
                    <a:pt x="80" y="6"/>
                    <a:pt x="81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42" y="25"/>
                    <a:pt x="9" y="60"/>
                    <a:pt x="9" y="103"/>
                  </a:cubicBezTo>
                  <a:cubicBezTo>
                    <a:pt x="9" y="127"/>
                    <a:pt x="20" y="150"/>
                    <a:pt x="38" y="164"/>
                  </a:cubicBezTo>
                  <a:cubicBezTo>
                    <a:pt x="29" y="190"/>
                    <a:pt x="29" y="190"/>
                    <a:pt x="29" y="190"/>
                  </a:cubicBezTo>
                  <a:cubicBezTo>
                    <a:pt x="28" y="194"/>
                    <a:pt x="30" y="197"/>
                    <a:pt x="33" y="198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8" y="200"/>
                    <a:pt x="41" y="199"/>
                    <a:pt x="43" y="196"/>
                  </a:cubicBezTo>
                  <a:cubicBezTo>
                    <a:pt x="53" y="174"/>
                    <a:pt x="53" y="174"/>
                    <a:pt x="53" y="174"/>
                  </a:cubicBezTo>
                  <a:cubicBezTo>
                    <a:pt x="64" y="180"/>
                    <a:pt x="76" y="183"/>
                    <a:pt x="89" y="183"/>
                  </a:cubicBezTo>
                  <a:cubicBezTo>
                    <a:pt x="102" y="183"/>
                    <a:pt x="114" y="180"/>
                    <a:pt x="125" y="174"/>
                  </a:cubicBezTo>
                  <a:cubicBezTo>
                    <a:pt x="136" y="196"/>
                    <a:pt x="136" y="196"/>
                    <a:pt x="136" y="196"/>
                  </a:cubicBezTo>
                  <a:cubicBezTo>
                    <a:pt x="137" y="199"/>
                    <a:pt x="141" y="200"/>
                    <a:pt x="144" y="199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9" y="197"/>
                    <a:pt x="150" y="194"/>
                    <a:pt x="149" y="19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8" y="149"/>
                    <a:pt x="169" y="127"/>
                    <a:pt x="169" y="103"/>
                  </a:cubicBezTo>
                  <a:close/>
                  <a:moveTo>
                    <a:pt x="89" y="167"/>
                  </a:moveTo>
                  <a:cubicBezTo>
                    <a:pt x="54" y="167"/>
                    <a:pt x="25" y="138"/>
                    <a:pt x="25" y="103"/>
                  </a:cubicBezTo>
                  <a:cubicBezTo>
                    <a:pt x="25" y="67"/>
                    <a:pt x="54" y="39"/>
                    <a:pt x="89" y="39"/>
                  </a:cubicBezTo>
                  <a:cubicBezTo>
                    <a:pt x="124" y="39"/>
                    <a:pt x="153" y="67"/>
                    <a:pt x="153" y="103"/>
                  </a:cubicBezTo>
                  <a:cubicBezTo>
                    <a:pt x="153" y="138"/>
                    <a:pt x="124" y="167"/>
                    <a:pt x="89" y="167"/>
                  </a:cubicBezTo>
                  <a:close/>
                  <a:moveTo>
                    <a:pt x="97" y="111"/>
                  </a:moveTo>
                  <a:cubicBezTo>
                    <a:pt x="99" y="109"/>
                    <a:pt x="100" y="106"/>
                    <a:pt x="100" y="103"/>
                  </a:cubicBezTo>
                  <a:cubicBezTo>
                    <a:pt x="100" y="97"/>
                    <a:pt x="96" y="93"/>
                    <a:pt x="91" y="92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4"/>
                    <a:pt x="90" y="53"/>
                    <a:pt x="89" y="53"/>
                  </a:cubicBezTo>
                  <a:cubicBezTo>
                    <a:pt x="88" y="53"/>
                    <a:pt x="87" y="54"/>
                    <a:pt x="87" y="55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2" y="93"/>
                    <a:pt x="78" y="97"/>
                    <a:pt x="78" y="103"/>
                  </a:cubicBezTo>
                  <a:cubicBezTo>
                    <a:pt x="78" y="109"/>
                    <a:pt x="83" y="114"/>
                    <a:pt x="89" y="114"/>
                  </a:cubicBezTo>
                  <a:cubicBezTo>
                    <a:pt x="90" y="114"/>
                    <a:pt x="92" y="114"/>
                    <a:pt x="93" y="113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05" y="132"/>
                    <a:pt x="106" y="133"/>
                    <a:pt x="107" y="132"/>
                  </a:cubicBezTo>
                  <a:cubicBezTo>
                    <a:pt x="108" y="131"/>
                    <a:pt x="109" y="130"/>
                    <a:pt x="108" y="129"/>
                  </a:cubicBezTo>
                  <a:lnTo>
                    <a:pt x="97" y="1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173" name="组合 172">
            <a:extLst>
              <a:ext uri="{FF2B5EF4-FFF2-40B4-BE49-F238E27FC236}">
                <a16:creationId xmlns:a16="http://schemas.microsoft.com/office/drawing/2014/main" id="{F25CCD45-2688-4101-8C34-5C35CD82DCC5}"/>
              </a:ext>
            </a:extLst>
          </p:cNvPr>
          <p:cNvGrpSpPr/>
          <p:nvPr/>
        </p:nvGrpSpPr>
        <p:grpSpPr>
          <a:xfrm>
            <a:off x="1552129" y="3345238"/>
            <a:ext cx="902811" cy="846967"/>
            <a:chOff x="1044391" y="2507733"/>
            <a:chExt cx="902810" cy="846967"/>
          </a:xfrm>
        </p:grpSpPr>
        <p:sp>
          <p:nvSpPr>
            <p:cNvPr id="174" name="Freeform 6">
              <a:extLst>
                <a:ext uri="{FF2B5EF4-FFF2-40B4-BE49-F238E27FC236}">
                  <a16:creationId xmlns:a16="http://schemas.microsoft.com/office/drawing/2014/main" id="{5DF35E69-8BED-4275-B143-ACEEB045AFF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6946" y="2515545"/>
              <a:ext cx="846967" cy="831344"/>
            </a:xfrm>
            <a:custGeom>
              <a:avLst/>
              <a:gdLst>
                <a:gd name="T0" fmla="*/ 200 w 1211"/>
                <a:gd name="T1" fmla="*/ 1081 h 1081"/>
                <a:gd name="T2" fmla="*/ 1211 w 1211"/>
                <a:gd name="T3" fmla="*/ 1081 h 1081"/>
                <a:gd name="T4" fmla="*/ 1211 w 1211"/>
                <a:gd name="T5" fmla="*/ 0 h 1081"/>
                <a:gd name="T6" fmla="*/ 200 w 1211"/>
                <a:gd name="T7" fmla="*/ 0 h 1081"/>
                <a:gd name="T8" fmla="*/ 0 w 1211"/>
                <a:gd name="T9" fmla="*/ 537 h 1081"/>
                <a:gd name="T10" fmla="*/ 200 w 1211"/>
                <a:gd name="T11" fmla="*/ 1081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1081">
                  <a:moveTo>
                    <a:pt x="200" y="1081"/>
                  </a:moveTo>
                  <a:lnTo>
                    <a:pt x="1211" y="1081"/>
                  </a:lnTo>
                  <a:lnTo>
                    <a:pt x="1211" y="0"/>
                  </a:lnTo>
                  <a:lnTo>
                    <a:pt x="200" y="0"/>
                  </a:lnTo>
                  <a:lnTo>
                    <a:pt x="0" y="537"/>
                  </a:lnTo>
                  <a:lnTo>
                    <a:pt x="200" y="1081"/>
                  </a:lnTo>
                  <a:close/>
                </a:path>
              </a:pathLst>
            </a:custGeom>
            <a:solidFill>
              <a:srgbClr val="46A8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  <p:sp>
          <p:nvSpPr>
            <p:cNvPr id="175" name="文本框 174">
              <a:extLst>
                <a:ext uri="{FF2B5EF4-FFF2-40B4-BE49-F238E27FC236}">
                  <a16:creationId xmlns:a16="http://schemas.microsoft.com/office/drawing/2014/main" id="{619EF1E1-927F-43AA-9078-551E4B829BB4}"/>
                </a:ext>
              </a:extLst>
            </p:cNvPr>
            <p:cNvSpPr txBox="1"/>
            <p:nvPr/>
          </p:nvSpPr>
          <p:spPr>
            <a:xfrm>
              <a:off x="1044391" y="2888120"/>
              <a:ext cx="902810" cy="3661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 Unicode MS" panose="020B0604020202020204" pitchFamily="34" charset="-122"/>
                  <a:ea typeface="方正兰亭黑简体" panose="02000000000000000000" pitchFamily="2" charset="-122"/>
                  <a:cs typeface="+mn-ea"/>
                  <a:sym typeface="Microsoft YaHei" panose="020B0503020204020204" pitchFamily="34" charset="-122"/>
                </a:rPr>
                <a:t>感知智能</a:t>
              </a:r>
            </a:p>
          </p:txBody>
        </p:sp>
        <p:sp>
          <p:nvSpPr>
            <p:cNvPr id="176" name="Freeform 266">
              <a:extLst>
                <a:ext uri="{FF2B5EF4-FFF2-40B4-BE49-F238E27FC236}">
                  <a16:creationId xmlns:a16="http://schemas.microsoft.com/office/drawing/2014/main" id="{12CE3A5B-2C12-4E07-A133-CD74774C40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5413" y="2604862"/>
              <a:ext cx="300759" cy="283258"/>
            </a:xfrm>
            <a:custGeom>
              <a:avLst/>
              <a:gdLst>
                <a:gd name="T0" fmla="*/ 62 w 183"/>
                <a:gd name="T1" fmla="*/ 22 h 200"/>
                <a:gd name="T2" fmla="*/ 36 w 183"/>
                <a:gd name="T3" fmla="*/ 11 h 200"/>
                <a:gd name="T4" fmla="*/ 0 w 183"/>
                <a:gd name="T5" fmla="*/ 48 h 200"/>
                <a:gd name="T6" fmla="*/ 9 w 183"/>
                <a:gd name="T7" fmla="*/ 73 h 200"/>
                <a:gd name="T8" fmla="*/ 62 w 183"/>
                <a:gd name="T9" fmla="*/ 22 h 200"/>
                <a:gd name="T10" fmla="*/ 147 w 183"/>
                <a:gd name="T11" fmla="*/ 11 h 200"/>
                <a:gd name="T12" fmla="*/ 119 w 183"/>
                <a:gd name="T13" fmla="*/ 23 h 200"/>
                <a:gd name="T14" fmla="*/ 170 w 183"/>
                <a:gd name="T15" fmla="*/ 76 h 200"/>
                <a:gd name="T16" fmla="*/ 183 w 183"/>
                <a:gd name="T17" fmla="*/ 48 h 200"/>
                <a:gd name="T18" fmla="*/ 147 w 183"/>
                <a:gd name="T19" fmla="*/ 11 h 200"/>
                <a:gd name="T20" fmla="*/ 169 w 183"/>
                <a:gd name="T21" fmla="*/ 103 h 200"/>
                <a:gd name="T22" fmla="*/ 96 w 183"/>
                <a:gd name="T23" fmla="*/ 23 h 200"/>
                <a:gd name="T24" fmla="*/ 96 w 183"/>
                <a:gd name="T25" fmla="*/ 6 h 200"/>
                <a:gd name="T26" fmla="*/ 98 w 183"/>
                <a:gd name="T27" fmla="*/ 6 h 200"/>
                <a:gd name="T28" fmla="*/ 102 w 183"/>
                <a:gd name="T29" fmla="*/ 3 h 200"/>
                <a:gd name="T30" fmla="*/ 98 w 183"/>
                <a:gd name="T31" fmla="*/ 0 h 200"/>
                <a:gd name="T32" fmla="*/ 81 w 183"/>
                <a:gd name="T33" fmla="*/ 0 h 200"/>
                <a:gd name="T34" fmla="*/ 78 w 183"/>
                <a:gd name="T35" fmla="*/ 3 h 200"/>
                <a:gd name="T36" fmla="*/ 81 w 183"/>
                <a:gd name="T37" fmla="*/ 6 h 200"/>
                <a:gd name="T38" fmla="*/ 84 w 183"/>
                <a:gd name="T39" fmla="*/ 6 h 200"/>
                <a:gd name="T40" fmla="*/ 84 w 183"/>
                <a:gd name="T41" fmla="*/ 23 h 200"/>
                <a:gd name="T42" fmla="*/ 9 w 183"/>
                <a:gd name="T43" fmla="*/ 103 h 200"/>
                <a:gd name="T44" fmla="*/ 38 w 183"/>
                <a:gd name="T45" fmla="*/ 164 h 200"/>
                <a:gd name="T46" fmla="*/ 29 w 183"/>
                <a:gd name="T47" fmla="*/ 190 h 200"/>
                <a:gd name="T48" fmla="*/ 33 w 183"/>
                <a:gd name="T49" fmla="*/ 198 h 200"/>
                <a:gd name="T50" fmla="*/ 35 w 183"/>
                <a:gd name="T51" fmla="*/ 199 h 200"/>
                <a:gd name="T52" fmla="*/ 43 w 183"/>
                <a:gd name="T53" fmla="*/ 196 h 200"/>
                <a:gd name="T54" fmla="*/ 53 w 183"/>
                <a:gd name="T55" fmla="*/ 174 h 200"/>
                <a:gd name="T56" fmla="*/ 89 w 183"/>
                <a:gd name="T57" fmla="*/ 183 h 200"/>
                <a:gd name="T58" fmla="*/ 125 w 183"/>
                <a:gd name="T59" fmla="*/ 174 h 200"/>
                <a:gd name="T60" fmla="*/ 136 w 183"/>
                <a:gd name="T61" fmla="*/ 196 h 200"/>
                <a:gd name="T62" fmla="*/ 144 w 183"/>
                <a:gd name="T63" fmla="*/ 199 h 200"/>
                <a:gd name="T64" fmla="*/ 146 w 183"/>
                <a:gd name="T65" fmla="*/ 198 h 200"/>
                <a:gd name="T66" fmla="*/ 149 w 183"/>
                <a:gd name="T67" fmla="*/ 190 h 200"/>
                <a:gd name="T68" fmla="*/ 141 w 183"/>
                <a:gd name="T69" fmla="*/ 164 h 200"/>
                <a:gd name="T70" fmla="*/ 169 w 183"/>
                <a:gd name="T71" fmla="*/ 103 h 200"/>
                <a:gd name="T72" fmla="*/ 89 w 183"/>
                <a:gd name="T73" fmla="*/ 167 h 200"/>
                <a:gd name="T74" fmla="*/ 25 w 183"/>
                <a:gd name="T75" fmla="*/ 103 h 200"/>
                <a:gd name="T76" fmla="*/ 89 w 183"/>
                <a:gd name="T77" fmla="*/ 39 h 200"/>
                <a:gd name="T78" fmla="*/ 153 w 183"/>
                <a:gd name="T79" fmla="*/ 103 h 200"/>
                <a:gd name="T80" fmla="*/ 89 w 183"/>
                <a:gd name="T81" fmla="*/ 167 h 200"/>
                <a:gd name="T82" fmla="*/ 97 w 183"/>
                <a:gd name="T83" fmla="*/ 111 h 200"/>
                <a:gd name="T84" fmla="*/ 100 w 183"/>
                <a:gd name="T85" fmla="*/ 103 h 200"/>
                <a:gd name="T86" fmla="*/ 91 w 183"/>
                <a:gd name="T87" fmla="*/ 92 h 200"/>
                <a:gd name="T88" fmla="*/ 91 w 183"/>
                <a:gd name="T89" fmla="*/ 55 h 200"/>
                <a:gd name="T90" fmla="*/ 89 w 183"/>
                <a:gd name="T91" fmla="*/ 53 h 200"/>
                <a:gd name="T92" fmla="*/ 87 w 183"/>
                <a:gd name="T93" fmla="*/ 55 h 200"/>
                <a:gd name="T94" fmla="*/ 87 w 183"/>
                <a:gd name="T95" fmla="*/ 92 h 200"/>
                <a:gd name="T96" fmla="*/ 78 w 183"/>
                <a:gd name="T97" fmla="*/ 103 h 200"/>
                <a:gd name="T98" fmla="*/ 89 w 183"/>
                <a:gd name="T99" fmla="*/ 114 h 200"/>
                <a:gd name="T100" fmla="*/ 93 w 183"/>
                <a:gd name="T101" fmla="*/ 113 h 200"/>
                <a:gd name="T102" fmla="*/ 104 w 183"/>
                <a:gd name="T103" fmla="*/ 131 h 200"/>
                <a:gd name="T104" fmla="*/ 107 w 183"/>
                <a:gd name="T105" fmla="*/ 132 h 200"/>
                <a:gd name="T106" fmla="*/ 108 w 183"/>
                <a:gd name="T107" fmla="*/ 129 h 200"/>
                <a:gd name="T108" fmla="*/ 97 w 183"/>
                <a:gd name="T109" fmla="*/ 11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3" h="200">
                  <a:moveTo>
                    <a:pt x="62" y="22"/>
                  </a:moveTo>
                  <a:cubicBezTo>
                    <a:pt x="56" y="15"/>
                    <a:pt x="46" y="11"/>
                    <a:pt x="36" y="11"/>
                  </a:cubicBezTo>
                  <a:cubicBezTo>
                    <a:pt x="16" y="11"/>
                    <a:pt x="0" y="28"/>
                    <a:pt x="0" y="48"/>
                  </a:cubicBezTo>
                  <a:cubicBezTo>
                    <a:pt x="0" y="57"/>
                    <a:pt x="3" y="66"/>
                    <a:pt x="9" y="73"/>
                  </a:cubicBezTo>
                  <a:cubicBezTo>
                    <a:pt x="18" y="49"/>
                    <a:pt x="38" y="30"/>
                    <a:pt x="62" y="22"/>
                  </a:cubicBezTo>
                  <a:close/>
                  <a:moveTo>
                    <a:pt x="147" y="11"/>
                  </a:moveTo>
                  <a:cubicBezTo>
                    <a:pt x="136" y="11"/>
                    <a:pt x="126" y="16"/>
                    <a:pt x="119" y="23"/>
                  </a:cubicBezTo>
                  <a:cubicBezTo>
                    <a:pt x="143" y="32"/>
                    <a:pt x="162" y="52"/>
                    <a:pt x="170" y="76"/>
                  </a:cubicBezTo>
                  <a:cubicBezTo>
                    <a:pt x="178" y="69"/>
                    <a:pt x="183" y="59"/>
                    <a:pt x="183" y="48"/>
                  </a:cubicBezTo>
                  <a:cubicBezTo>
                    <a:pt x="183" y="28"/>
                    <a:pt x="167" y="11"/>
                    <a:pt x="147" y="11"/>
                  </a:cubicBezTo>
                  <a:close/>
                  <a:moveTo>
                    <a:pt x="169" y="103"/>
                  </a:moveTo>
                  <a:cubicBezTo>
                    <a:pt x="169" y="61"/>
                    <a:pt x="137" y="26"/>
                    <a:pt x="96" y="23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78" y="1"/>
                    <a:pt x="78" y="3"/>
                  </a:cubicBezTo>
                  <a:cubicBezTo>
                    <a:pt x="78" y="5"/>
                    <a:pt x="80" y="6"/>
                    <a:pt x="81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42" y="25"/>
                    <a:pt x="9" y="60"/>
                    <a:pt x="9" y="103"/>
                  </a:cubicBezTo>
                  <a:cubicBezTo>
                    <a:pt x="9" y="127"/>
                    <a:pt x="20" y="150"/>
                    <a:pt x="38" y="164"/>
                  </a:cubicBezTo>
                  <a:cubicBezTo>
                    <a:pt x="29" y="190"/>
                    <a:pt x="29" y="190"/>
                    <a:pt x="29" y="190"/>
                  </a:cubicBezTo>
                  <a:cubicBezTo>
                    <a:pt x="28" y="194"/>
                    <a:pt x="30" y="197"/>
                    <a:pt x="33" y="198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8" y="200"/>
                    <a:pt x="41" y="199"/>
                    <a:pt x="43" y="196"/>
                  </a:cubicBezTo>
                  <a:cubicBezTo>
                    <a:pt x="53" y="174"/>
                    <a:pt x="53" y="174"/>
                    <a:pt x="53" y="174"/>
                  </a:cubicBezTo>
                  <a:cubicBezTo>
                    <a:pt x="64" y="180"/>
                    <a:pt x="76" y="183"/>
                    <a:pt x="89" y="183"/>
                  </a:cubicBezTo>
                  <a:cubicBezTo>
                    <a:pt x="102" y="183"/>
                    <a:pt x="114" y="180"/>
                    <a:pt x="125" y="174"/>
                  </a:cubicBezTo>
                  <a:cubicBezTo>
                    <a:pt x="136" y="196"/>
                    <a:pt x="136" y="196"/>
                    <a:pt x="136" y="196"/>
                  </a:cubicBezTo>
                  <a:cubicBezTo>
                    <a:pt x="137" y="199"/>
                    <a:pt x="141" y="200"/>
                    <a:pt x="144" y="199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9" y="197"/>
                    <a:pt x="150" y="194"/>
                    <a:pt x="149" y="19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8" y="149"/>
                    <a:pt x="169" y="127"/>
                    <a:pt x="169" y="103"/>
                  </a:cubicBezTo>
                  <a:close/>
                  <a:moveTo>
                    <a:pt x="89" y="167"/>
                  </a:moveTo>
                  <a:cubicBezTo>
                    <a:pt x="54" y="167"/>
                    <a:pt x="25" y="138"/>
                    <a:pt x="25" y="103"/>
                  </a:cubicBezTo>
                  <a:cubicBezTo>
                    <a:pt x="25" y="67"/>
                    <a:pt x="54" y="39"/>
                    <a:pt x="89" y="39"/>
                  </a:cubicBezTo>
                  <a:cubicBezTo>
                    <a:pt x="124" y="39"/>
                    <a:pt x="153" y="67"/>
                    <a:pt x="153" y="103"/>
                  </a:cubicBezTo>
                  <a:cubicBezTo>
                    <a:pt x="153" y="138"/>
                    <a:pt x="124" y="167"/>
                    <a:pt x="89" y="167"/>
                  </a:cubicBezTo>
                  <a:close/>
                  <a:moveTo>
                    <a:pt x="97" y="111"/>
                  </a:moveTo>
                  <a:cubicBezTo>
                    <a:pt x="99" y="109"/>
                    <a:pt x="100" y="106"/>
                    <a:pt x="100" y="103"/>
                  </a:cubicBezTo>
                  <a:cubicBezTo>
                    <a:pt x="100" y="97"/>
                    <a:pt x="96" y="93"/>
                    <a:pt x="91" y="92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4"/>
                    <a:pt x="90" y="53"/>
                    <a:pt x="89" y="53"/>
                  </a:cubicBezTo>
                  <a:cubicBezTo>
                    <a:pt x="88" y="53"/>
                    <a:pt x="87" y="54"/>
                    <a:pt x="87" y="55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2" y="93"/>
                    <a:pt x="78" y="97"/>
                    <a:pt x="78" y="103"/>
                  </a:cubicBezTo>
                  <a:cubicBezTo>
                    <a:pt x="78" y="109"/>
                    <a:pt x="83" y="114"/>
                    <a:pt x="89" y="114"/>
                  </a:cubicBezTo>
                  <a:cubicBezTo>
                    <a:pt x="90" y="114"/>
                    <a:pt x="92" y="114"/>
                    <a:pt x="93" y="113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05" y="132"/>
                    <a:pt x="106" y="133"/>
                    <a:pt x="107" y="132"/>
                  </a:cubicBezTo>
                  <a:cubicBezTo>
                    <a:pt x="108" y="131"/>
                    <a:pt x="109" y="130"/>
                    <a:pt x="108" y="129"/>
                  </a:cubicBezTo>
                  <a:lnTo>
                    <a:pt x="97" y="1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9E533471-686B-4F5B-AB75-246A401076CD}"/>
              </a:ext>
            </a:extLst>
          </p:cNvPr>
          <p:cNvGrpSpPr/>
          <p:nvPr/>
        </p:nvGrpSpPr>
        <p:grpSpPr>
          <a:xfrm>
            <a:off x="1577494" y="4490312"/>
            <a:ext cx="902811" cy="846967"/>
            <a:chOff x="1044388" y="3425915"/>
            <a:chExt cx="902811" cy="846967"/>
          </a:xfrm>
        </p:grpSpPr>
        <p:sp>
          <p:nvSpPr>
            <p:cNvPr id="178" name="Freeform 6">
              <a:extLst>
                <a:ext uri="{FF2B5EF4-FFF2-40B4-BE49-F238E27FC236}">
                  <a16:creationId xmlns:a16="http://schemas.microsoft.com/office/drawing/2014/main" id="{948F79B5-FA4B-46A3-B34D-5BB2B052A37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70606" y="3433727"/>
              <a:ext cx="846967" cy="831344"/>
            </a:xfrm>
            <a:custGeom>
              <a:avLst/>
              <a:gdLst>
                <a:gd name="T0" fmla="*/ 200 w 1211"/>
                <a:gd name="T1" fmla="*/ 1081 h 1081"/>
                <a:gd name="T2" fmla="*/ 1211 w 1211"/>
                <a:gd name="T3" fmla="*/ 1081 h 1081"/>
                <a:gd name="T4" fmla="*/ 1211 w 1211"/>
                <a:gd name="T5" fmla="*/ 0 h 1081"/>
                <a:gd name="T6" fmla="*/ 200 w 1211"/>
                <a:gd name="T7" fmla="*/ 0 h 1081"/>
                <a:gd name="T8" fmla="*/ 0 w 1211"/>
                <a:gd name="T9" fmla="*/ 537 h 1081"/>
                <a:gd name="T10" fmla="*/ 200 w 1211"/>
                <a:gd name="T11" fmla="*/ 1081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1081">
                  <a:moveTo>
                    <a:pt x="200" y="1081"/>
                  </a:moveTo>
                  <a:lnTo>
                    <a:pt x="1211" y="1081"/>
                  </a:lnTo>
                  <a:lnTo>
                    <a:pt x="1211" y="0"/>
                  </a:lnTo>
                  <a:lnTo>
                    <a:pt x="200" y="0"/>
                  </a:lnTo>
                  <a:lnTo>
                    <a:pt x="0" y="537"/>
                  </a:lnTo>
                  <a:lnTo>
                    <a:pt x="200" y="1081"/>
                  </a:lnTo>
                  <a:close/>
                </a:path>
              </a:pathLst>
            </a:custGeom>
            <a:solidFill>
              <a:srgbClr val="9CB1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  <p:sp>
          <p:nvSpPr>
            <p:cNvPr id="179" name="文本框 178">
              <a:extLst>
                <a:ext uri="{FF2B5EF4-FFF2-40B4-BE49-F238E27FC236}">
                  <a16:creationId xmlns:a16="http://schemas.microsoft.com/office/drawing/2014/main" id="{478952CE-82E1-4825-99A6-F6E6A05E3AE0}"/>
                </a:ext>
              </a:extLst>
            </p:cNvPr>
            <p:cNvSpPr txBox="1"/>
            <p:nvPr/>
          </p:nvSpPr>
          <p:spPr>
            <a:xfrm>
              <a:off x="1044388" y="3832215"/>
              <a:ext cx="902811" cy="3661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 Unicode MS" panose="020B0604020202020204" pitchFamily="34" charset="-122"/>
                  <a:ea typeface="方正兰亭黑简体" panose="02000000000000000000" pitchFamily="2" charset="-122"/>
                  <a:cs typeface="+mn-ea"/>
                  <a:sym typeface="Microsoft YaHei" panose="020B0503020204020204" pitchFamily="34" charset="-122"/>
                </a:rPr>
                <a:t>认知智能</a:t>
              </a:r>
            </a:p>
          </p:txBody>
        </p:sp>
        <p:sp>
          <p:nvSpPr>
            <p:cNvPr id="180" name="Freeform 266">
              <a:extLst>
                <a:ext uri="{FF2B5EF4-FFF2-40B4-BE49-F238E27FC236}">
                  <a16:creationId xmlns:a16="http://schemas.microsoft.com/office/drawing/2014/main" id="{5B2337EE-4755-48F0-B5EB-49C5F0714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5413" y="3548957"/>
              <a:ext cx="300759" cy="283258"/>
            </a:xfrm>
            <a:custGeom>
              <a:avLst/>
              <a:gdLst>
                <a:gd name="T0" fmla="*/ 62 w 183"/>
                <a:gd name="T1" fmla="*/ 22 h 200"/>
                <a:gd name="T2" fmla="*/ 36 w 183"/>
                <a:gd name="T3" fmla="*/ 11 h 200"/>
                <a:gd name="T4" fmla="*/ 0 w 183"/>
                <a:gd name="T5" fmla="*/ 48 h 200"/>
                <a:gd name="T6" fmla="*/ 9 w 183"/>
                <a:gd name="T7" fmla="*/ 73 h 200"/>
                <a:gd name="T8" fmla="*/ 62 w 183"/>
                <a:gd name="T9" fmla="*/ 22 h 200"/>
                <a:gd name="T10" fmla="*/ 147 w 183"/>
                <a:gd name="T11" fmla="*/ 11 h 200"/>
                <a:gd name="T12" fmla="*/ 119 w 183"/>
                <a:gd name="T13" fmla="*/ 23 h 200"/>
                <a:gd name="T14" fmla="*/ 170 w 183"/>
                <a:gd name="T15" fmla="*/ 76 h 200"/>
                <a:gd name="T16" fmla="*/ 183 w 183"/>
                <a:gd name="T17" fmla="*/ 48 h 200"/>
                <a:gd name="T18" fmla="*/ 147 w 183"/>
                <a:gd name="T19" fmla="*/ 11 h 200"/>
                <a:gd name="T20" fmla="*/ 169 w 183"/>
                <a:gd name="T21" fmla="*/ 103 h 200"/>
                <a:gd name="T22" fmla="*/ 96 w 183"/>
                <a:gd name="T23" fmla="*/ 23 h 200"/>
                <a:gd name="T24" fmla="*/ 96 w 183"/>
                <a:gd name="T25" fmla="*/ 6 h 200"/>
                <a:gd name="T26" fmla="*/ 98 w 183"/>
                <a:gd name="T27" fmla="*/ 6 h 200"/>
                <a:gd name="T28" fmla="*/ 102 w 183"/>
                <a:gd name="T29" fmla="*/ 3 h 200"/>
                <a:gd name="T30" fmla="*/ 98 w 183"/>
                <a:gd name="T31" fmla="*/ 0 h 200"/>
                <a:gd name="T32" fmla="*/ 81 w 183"/>
                <a:gd name="T33" fmla="*/ 0 h 200"/>
                <a:gd name="T34" fmla="*/ 78 w 183"/>
                <a:gd name="T35" fmla="*/ 3 h 200"/>
                <a:gd name="T36" fmla="*/ 81 w 183"/>
                <a:gd name="T37" fmla="*/ 6 h 200"/>
                <a:gd name="T38" fmla="*/ 84 w 183"/>
                <a:gd name="T39" fmla="*/ 6 h 200"/>
                <a:gd name="T40" fmla="*/ 84 w 183"/>
                <a:gd name="T41" fmla="*/ 23 h 200"/>
                <a:gd name="T42" fmla="*/ 9 w 183"/>
                <a:gd name="T43" fmla="*/ 103 h 200"/>
                <a:gd name="T44" fmla="*/ 38 w 183"/>
                <a:gd name="T45" fmla="*/ 164 h 200"/>
                <a:gd name="T46" fmla="*/ 29 w 183"/>
                <a:gd name="T47" fmla="*/ 190 h 200"/>
                <a:gd name="T48" fmla="*/ 33 w 183"/>
                <a:gd name="T49" fmla="*/ 198 h 200"/>
                <a:gd name="T50" fmla="*/ 35 w 183"/>
                <a:gd name="T51" fmla="*/ 199 h 200"/>
                <a:gd name="T52" fmla="*/ 43 w 183"/>
                <a:gd name="T53" fmla="*/ 196 h 200"/>
                <a:gd name="T54" fmla="*/ 53 w 183"/>
                <a:gd name="T55" fmla="*/ 174 h 200"/>
                <a:gd name="T56" fmla="*/ 89 w 183"/>
                <a:gd name="T57" fmla="*/ 183 h 200"/>
                <a:gd name="T58" fmla="*/ 125 w 183"/>
                <a:gd name="T59" fmla="*/ 174 h 200"/>
                <a:gd name="T60" fmla="*/ 136 w 183"/>
                <a:gd name="T61" fmla="*/ 196 h 200"/>
                <a:gd name="T62" fmla="*/ 144 w 183"/>
                <a:gd name="T63" fmla="*/ 199 h 200"/>
                <a:gd name="T64" fmla="*/ 146 w 183"/>
                <a:gd name="T65" fmla="*/ 198 h 200"/>
                <a:gd name="T66" fmla="*/ 149 w 183"/>
                <a:gd name="T67" fmla="*/ 190 h 200"/>
                <a:gd name="T68" fmla="*/ 141 w 183"/>
                <a:gd name="T69" fmla="*/ 164 h 200"/>
                <a:gd name="T70" fmla="*/ 169 w 183"/>
                <a:gd name="T71" fmla="*/ 103 h 200"/>
                <a:gd name="T72" fmla="*/ 89 w 183"/>
                <a:gd name="T73" fmla="*/ 167 h 200"/>
                <a:gd name="T74" fmla="*/ 25 w 183"/>
                <a:gd name="T75" fmla="*/ 103 h 200"/>
                <a:gd name="T76" fmla="*/ 89 w 183"/>
                <a:gd name="T77" fmla="*/ 39 h 200"/>
                <a:gd name="T78" fmla="*/ 153 w 183"/>
                <a:gd name="T79" fmla="*/ 103 h 200"/>
                <a:gd name="T80" fmla="*/ 89 w 183"/>
                <a:gd name="T81" fmla="*/ 167 h 200"/>
                <a:gd name="T82" fmla="*/ 97 w 183"/>
                <a:gd name="T83" fmla="*/ 111 h 200"/>
                <a:gd name="T84" fmla="*/ 100 w 183"/>
                <a:gd name="T85" fmla="*/ 103 h 200"/>
                <a:gd name="T86" fmla="*/ 91 w 183"/>
                <a:gd name="T87" fmla="*/ 92 h 200"/>
                <a:gd name="T88" fmla="*/ 91 w 183"/>
                <a:gd name="T89" fmla="*/ 55 h 200"/>
                <a:gd name="T90" fmla="*/ 89 w 183"/>
                <a:gd name="T91" fmla="*/ 53 h 200"/>
                <a:gd name="T92" fmla="*/ 87 w 183"/>
                <a:gd name="T93" fmla="*/ 55 h 200"/>
                <a:gd name="T94" fmla="*/ 87 w 183"/>
                <a:gd name="T95" fmla="*/ 92 h 200"/>
                <a:gd name="T96" fmla="*/ 78 w 183"/>
                <a:gd name="T97" fmla="*/ 103 h 200"/>
                <a:gd name="T98" fmla="*/ 89 w 183"/>
                <a:gd name="T99" fmla="*/ 114 h 200"/>
                <a:gd name="T100" fmla="*/ 93 w 183"/>
                <a:gd name="T101" fmla="*/ 113 h 200"/>
                <a:gd name="T102" fmla="*/ 104 w 183"/>
                <a:gd name="T103" fmla="*/ 131 h 200"/>
                <a:gd name="T104" fmla="*/ 107 w 183"/>
                <a:gd name="T105" fmla="*/ 132 h 200"/>
                <a:gd name="T106" fmla="*/ 108 w 183"/>
                <a:gd name="T107" fmla="*/ 129 h 200"/>
                <a:gd name="T108" fmla="*/ 97 w 183"/>
                <a:gd name="T109" fmla="*/ 11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3" h="200">
                  <a:moveTo>
                    <a:pt x="62" y="22"/>
                  </a:moveTo>
                  <a:cubicBezTo>
                    <a:pt x="56" y="15"/>
                    <a:pt x="46" y="11"/>
                    <a:pt x="36" y="11"/>
                  </a:cubicBezTo>
                  <a:cubicBezTo>
                    <a:pt x="16" y="11"/>
                    <a:pt x="0" y="28"/>
                    <a:pt x="0" y="48"/>
                  </a:cubicBezTo>
                  <a:cubicBezTo>
                    <a:pt x="0" y="57"/>
                    <a:pt x="3" y="66"/>
                    <a:pt x="9" y="73"/>
                  </a:cubicBezTo>
                  <a:cubicBezTo>
                    <a:pt x="18" y="49"/>
                    <a:pt x="38" y="30"/>
                    <a:pt x="62" y="22"/>
                  </a:cubicBezTo>
                  <a:close/>
                  <a:moveTo>
                    <a:pt x="147" y="11"/>
                  </a:moveTo>
                  <a:cubicBezTo>
                    <a:pt x="136" y="11"/>
                    <a:pt x="126" y="16"/>
                    <a:pt x="119" y="23"/>
                  </a:cubicBezTo>
                  <a:cubicBezTo>
                    <a:pt x="143" y="32"/>
                    <a:pt x="162" y="52"/>
                    <a:pt x="170" y="76"/>
                  </a:cubicBezTo>
                  <a:cubicBezTo>
                    <a:pt x="178" y="69"/>
                    <a:pt x="183" y="59"/>
                    <a:pt x="183" y="48"/>
                  </a:cubicBezTo>
                  <a:cubicBezTo>
                    <a:pt x="183" y="28"/>
                    <a:pt x="167" y="11"/>
                    <a:pt x="147" y="11"/>
                  </a:cubicBezTo>
                  <a:close/>
                  <a:moveTo>
                    <a:pt x="169" y="103"/>
                  </a:moveTo>
                  <a:cubicBezTo>
                    <a:pt x="169" y="61"/>
                    <a:pt x="137" y="26"/>
                    <a:pt x="96" y="23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78" y="1"/>
                    <a:pt x="78" y="3"/>
                  </a:cubicBezTo>
                  <a:cubicBezTo>
                    <a:pt x="78" y="5"/>
                    <a:pt x="80" y="6"/>
                    <a:pt x="81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42" y="25"/>
                    <a:pt x="9" y="60"/>
                    <a:pt x="9" y="103"/>
                  </a:cubicBezTo>
                  <a:cubicBezTo>
                    <a:pt x="9" y="127"/>
                    <a:pt x="20" y="150"/>
                    <a:pt x="38" y="164"/>
                  </a:cubicBezTo>
                  <a:cubicBezTo>
                    <a:pt x="29" y="190"/>
                    <a:pt x="29" y="190"/>
                    <a:pt x="29" y="190"/>
                  </a:cubicBezTo>
                  <a:cubicBezTo>
                    <a:pt x="28" y="194"/>
                    <a:pt x="30" y="197"/>
                    <a:pt x="33" y="198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8" y="200"/>
                    <a:pt x="41" y="199"/>
                    <a:pt x="43" y="196"/>
                  </a:cubicBezTo>
                  <a:cubicBezTo>
                    <a:pt x="53" y="174"/>
                    <a:pt x="53" y="174"/>
                    <a:pt x="53" y="174"/>
                  </a:cubicBezTo>
                  <a:cubicBezTo>
                    <a:pt x="64" y="180"/>
                    <a:pt x="76" y="183"/>
                    <a:pt x="89" y="183"/>
                  </a:cubicBezTo>
                  <a:cubicBezTo>
                    <a:pt x="102" y="183"/>
                    <a:pt x="114" y="180"/>
                    <a:pt x="125" y="174"/>
                  </a:cubicBezTo>
                  <a:cubicBezTo>
                    <a:pt x="136" y="196"/>
                    <a:pt x="136" y="196"/>
                    <a:pt x="136" y="196"/>
                  </a:cubicBezTo>
                  <a:cubicBezTo>
                    <a:pt x="137" y="199"/>
                    <a:pt x="141" y="200"/>
                    <a:pt x="144" y="199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9" y="197"/>
                    <a:pt x="150" y="194"/>
                    <a:pt x="149" y="19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8" y="149"/>
                    <a:pt x="169" y="127"/>
                    <a:pt x="169" y="103"/>
                  </a:cubicBezTo>
                  <a:close/>
                  <a:moveTo>
                    <a:pt x="89" y="167"/>
                  </a:moveTo>
                  <a:cubicBezTo>
                    <a:pt x="54" y="167"/>
                    <a:pt x="25" y="138"/>
                    <a:pt x="25" y="103"/>
                  </a:cubicBezTo>
                  <a:cubicBezTo>
                    <a:pt x="25" y="67"/>
                    <a:pt x="54" y="39"/>
                    <a:pt x="89" y="39"/>
                  </a:cubicBezTo>
                  <a:cubicBezTo>
                    <a:pt x="124" y="39"/>
                    <a:pt x="153" y="67"/>
                    <a:pt x="153" y="103"/>
                  </a:cubicBezTo>
                  <a:cubicBezTo>
                    <a:pt x="153" y="138"/>
                    <a:pt x="124" y="167"/>
                    <a:pt x="89" y="167"/>
                  </a:cubicBezTo>
                  <a:close/>
                  <a:moveTo>
                    <a:pt x="97" y="111"/>
                  </a:moveTo>
                  <a:cubicBezTo>
                    <a:pt x="99" y="109"/>
                    <a:pt x="100" y="106"/>
                    <a:pt x="100" y="103"/>
                  </a:cubicBezTo>
                  <a:cubicBezTo>
                    <a:pt x="100" y="97"/>
                    <a:pt x="96" y="93"/>
                    <a:pt x="91" y="92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4"/>
                    <a:pt x="90" y="53"/>
                    <a:pt x="89" y="53"/>
                  </a:cubicBezTo>
                  <a:cubicBezTo>
                    <a:pt x="88" y="53"/>
                    <a:pt x="87" y="54"/>
                    <a:pt x="87" y="55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2" y="93"/>
                    <a:pt x="78" y="97"/>
                    <a:pt x="78" y="103"/>
                  </a:cubicBezTo>
                  <a:cubicBezTo>
                    <a:pt x="78" y="109"/>
                    <a:pt x="83" y="114"/>
                    <a:pt x="89" y="114"/>
                  </a:cubicBezTo>
                  <a:cubicBezTo>
                    <a:pt x="90" y="114"/>
                    <a:pt x="92" y="114"/>
                    <a:pt x="93" y="113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05" y="132"/>
                    <a:pt x="106" y="133"/>
                    <a:pt x="107" y="132"/>
                  </a:cubicBezTo>
                  <a:cubicBezTo>
                    <a:pt x="108" y="131"/>
                    <a:pt x="109" y="130"/>
                    <a:pt x="108" y="129"/>
                  </a:cubicBezTo>
                  <a:lnTo>
                    <a:pt x="97" y="1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sp>
        <p:nvSpPr>
          <p:cNvPr id="181" name="文本框 180">
            <a:extLst>
              <a:ext uri="{FF2B5EF4-FFF2-40B4-BE49-F238E27FC236}">
                <a16:creationId xmlns:a16="http://schemas.microsoft.com/office/drawing/2014/main" id="{5EF873EF-4CF3-47FF-BEFC-42D9C81AF111}"/>
              </a:ext>
            </a:extLst>
          </p:cNvPr>
          <p:cNvSpPr txBox="1"/>
          <p:nvPr/>
        </p:nvSpPr>
        <p:spPr>
          <a:xfrm>
            <a:off x="2561432" y="2222776"/>
            <a:ext cx="1646174" cy="99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能存会算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：机器开始像人类一样会计算，传递信息</a:t>
            </a:r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226380A8-AA88-4992-B015-23871FAC2A7B}"/>
              </a:ext>
            </a:extLst>
          </p:cNvPr>
          <p:cNvSpPr/>
          <p:nvPr/>
        </p:nvSpPr>
        <p:spPr bwMode="auto">
          <a:xfrm>
            <a:off x="2857140" y="1785922"/>
            <a:ext cx="936104" cy="292832"/>
          </a:xfrm>
          <a:prstGeom prst="rect">
            <a:avLst/>
          </a:prstGeom>
          <a:noFill/>
          <a:ln w="15240">
            <a:solidFill>
              <a:schemeClr val="bg1">
                <a:lumMod val="6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378">
              <a:lnSpc>
                <a:spcPct val="140000"/>
              </a:lnSpc>
              <a:buClr>
                <a:srgbClr val="CC9900"/>
              </a:buCl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表现</a:t>
            </a:r>
          </a:p>
        </p:txBody>
      </p:sp>
      <p:sp>
        <p:nvSpPr>
          <p:cNvPr id="183" name="文本框 182">
            <a:extLst>
              <a:ext uri="{FF2B5EF4-FFF2-40B4-BE49-F238E27FC236}">
                <a16:creationId xmlns:a16="http://schemas.microsoft.com/office/drawing/2014/main" id="{5D17F775-471C-41B0-B39B-FEF839F30D57}"/>
              </a:ext>
            </a:extLst>
          </p:cNvPr>
          <p:cNvSpPr txBox="1"/>
          <p:nvPr/>
        </p:nvSpPr>
        <p:spPr>
          <a:xfrm>
            <a:off x="2561432" y="3398201"/>
            <a:ext cx="1619784" cy="129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能听会看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：机器开始看懂和听懂，做出判断，采取一些简单行动</a:t>
            </a:r>
          </a:p>
        </p:txBody>
      </p:sp>
      <p:sp>
        <p:nvSpPr>
          <p:cNvPr id="184" name="文本框 183">
            <a:extLst>
              <a:ext uri="{FF2B5EF4-FFF2-40B4-BE49-F238E27FC236}">
                <a16:creationId xmlns:a16="http://schemas.microsoft.com/office/drawing/2014/main" id="{C7BEC80C-1109-4F16-8BEB-E19CFD03C7AA}"/>
              </a:ext>
            </a:extLst>
          </p:cNvPr>
          <p:cNvSpPr txBox="1"/>
          <p:nvPr/>
        </p:nvSpPr>
        <p:spPr>
          <a:xfrm>
            <a:off x="2548282" y="4692824"/>
            <a:ext cx="1610686" cy="129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能理解会思考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：机器开始像人类一样能理解、思考与决策</a:t>
            </a:r>
          </a:p>
        </p:txBody>
      </p:sp>
      <p:sp>
        <p:nvSpPr>
          <p:cNvPr id="185" name="文本框 184">
            <a:extLst>
              <a:ext uri="{FF2B5EF4-FFF2-40B4-BE49-F238E27FC236}">
                <a16:creationId xmlns:a16="http://schemas.microsoft.com/office/drawing/2014/main" id="{35CD8973-96B8-4CB5-B7DB-75CE4EB28984}"/>
              </a:ext>
            </a:extLst>
          </p:cNvPr>
          <p:cNvSpPr txBox="1"/>
          <p:nvPr/>
        </p:nvSpPr>
        <p:spPr>
          <a:xfrm>
            <a:off x="4440177" y="2262645"/>
            <a:ext cx="1527520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例：神经计算、进化计算等</a:t>
            </a: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B7A49F4C-1BA0-4275-9953-04B9E5FD526A}"/>
              </a:ext>
            </a:extLst>
          </p:cNvPr>
          <p:cNvSpPr/>
          <p:nvPr/>
        </p:nvSpPr>
        <p:spPr bwMode="auto">
          <a:xfrm>
            <a:off x="4731187" y="1781506"/>
            <a:ext cx="936104" cy="292832"/>
          </a:xfrm>
          <a:prstGeom prst="rect">
            <a:avLst/>
          </a:prstGeom>
          <a:noFill/>
          <a:ln w="15240">
            <a:solidFill>
              <a:schemeClr val="bg1">
                <a:lumMod val="6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378">
              <a:lnSpc>
                <a:spcPct val="140000"/>
              </a:lnSpc>
              <a:buClr>
                <a:srgbClr val="CC9900"/>
              </a:buCl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示例</a:t>
            </a:r>
          </a:p>
        </p:txBody>
      </p:sp>
      <p:sp>
        <p:nvSpPr>
          <p:cNvPr id="187" name="文本框 186">
            <a:extLst>
              <a:ext uri="{FF2B5EF4-FFF2-40B4-BE49-F238E27FC236}">
                <a16:creationId xmlns:a16="http://schemas.microsoft.com/office/drawing/2014/main" id="{A5DC1C43-3278-4D7D-8C8D-D511586F99CB}"/>
              </a:ext>
            </a:extLst>
          </p:cNvPr>
          <p:cNvSpPr txBox="1"/>
          <p:nvPr/>
        </p:nvSpPr>
        <p:spPr>
          <a:xfrm>
            <a:off x="4435478" y="3393784"/>
            <a:ext cx="1625775" cy="99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例：可以识别人脸的摄像头、可以听懂语言的音箱</a:t>
            </a:r>
          </a:p>
        </p:txBody>
      </p:sp>
      <p:sp>
        <p:nvSpPr>
          <p:cNvPr id="188" name="文本框 187">
            <a:extLst>
              <a:ext uri="{FF2B5EF4-FFF2-40B4-BE49-F238E27FC236}">
                <a16:creationId xmlns:a16="http://schemas.microsoft.com/office/drawing/2014/main" id="{17440008-316D-4A91-83DB-DD49FE60CF58}"/>
              </a:ext>
            </a:extLst>
          </p:cNvPr>
          <p:cNvSpPr txBox="1"/>
          <p:nvPr/>
        </p:nvSpPr>
        <p:spPr>
          <a:xfrm>
            <a:off x="4428673" y="4725608"/>
            <a:ext cx="1632579" cy="99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例：完全独立驾驶的无人驾驶汽车、自主行动的机器人</a:t>
            </a:r>
          </a:p>
        </p:txBody>
      </p:sp>
      <p:sp>
        <p:nvSpPr>
          <p:cNvPr id="189" name="文本框 188">
            <a:extLst>
              <a:ext uri="{FF2B5EF4-FFF2-40B4-BE49-F238E27FC236}">
                <a16:creationId xmlns:a16="http://schemas.microsoft.com/office/drawing/2014/main" id="{A8780D3A-35DC-4AE6-A7EF-EB1E465CD0B9}"/>
              </a:ext>
            </a:extLst>
          </p:cNvPr>
          <p:cNvSpPr txBox="1"/>
          <p:nvPr/>
        </p:nvSpPr>
        <p:spPr>
          <a:xfrm>
            <a:off x="6214932" y="2254194"/>
            <a:ext cx="2029476" cy="99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价值：能够帮助人类存储和快速处理海量数据，是感知和认知的基础</a:t>
            </a:r>
          </a:p>
        </p:txBody>
      </p:sp>
      <p:sp>
        <p:nvSpPr>
          <p:cNvPr id="190" name="矩形 189">
            <a:extLst>
              <a:ext uri="{FF2B5EF4-FFF2-40B4-BE49-F238E27FC236}">
                <a16:creationId xmlns:a16="http://schemas.microsoft.com/office/drawing/2014/main" id="{C1026960-0BFA-4C30-ADBE-F488671ECEDA}"/>
              </a:ext>
            </a:extLst>
          </p:cNvPr>
          <p:cNvSpPr/>
          <p:nvPr/>
        </p:nvSpPr>
        <p:spPr bwMode="auto">
          <a:xfrm>
            <a:off x="6562588" y="1758527"/>
            <a:ext cx="936104" cy="292832"/>
          </a:xfrm>
          <a:prstGeom prst="rect">
            <a:avLst/>
          </a:prstGeom>
          <a:noFill/>
          <a:ln w="15240">
            <a:solidFill>
              <a:schemeClr val="bg1">
                <a:lumMod val="6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378">
              <a:lnSpc>
                <a:spcPct val="140000"/>
              </a:lnSpc>
              <a:buClr>
                <a:srgbClr val="CC9900"/>
              </a:buCl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价值</a:t>
            </a:r>
          </a:p>
        </p:txBody>
      </p:sp>
      <p:sp>
        <p:nvSpPr>
          <p:cNvPr id="191" name="文本框 190">
            <a:extLst>
              <a:ext uri="{FF2B5EF4-FFF2-40B4-BE49-F238E27FC236}">
                <a16:creationId xmlns:a16="http://schemas.microsoft.com/office/drawing/2014/main" id="{01B808AB-3344-4FF5-8E6E-003D1B41AF2B}"/>
              </a:ext>
            </a:extLst>
          </p:cNvPr>
          <p:cNvSpPr txBox="1"/>
          <p:nvPr/>
        </p:nvSpPr>
        <p:spPr>
          <a:xfrm>
            <a:off x="6214932" y="3393784"/>
            <a:ext cx="1957467" cy="99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价值：能够帮助人类高效地完成“看”和“听”相关的工作</a:t>
            </a:r>
          </a:p>
        </p:txBody>
      </p:sp>
      <p:sp>
        <p:nvSpPr>
          <p:cNvPr id="192" name="文本框 191">
            <a:extLst>
              <a:ext uri="{FF2B5EF4-FFF2-40B4-BE49-F238E27FC236}">
                <a16:creationId xmlns:a16="http://schemas.microsoft.com/office/drawing/2014/main" id="{D7F79FF5-8337-446A-B5EB-ACB81E453BA5}"/>
              </a:ext>
            </a:extLst>
          </p:cNvPr>
          <p:cNvSpPr txBox="1"/>
          <p:nvPr/>
        </p:nvSpPr>
        <p:spPr>
          <a:xfrm>
            <a:off x="6266879" y="4720037"/>
            <a:ext cx="1905519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价值：可以全面辅助或替代人类部分工作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6177262" y="1770351"/>
            <a:ext cx="0" cy="360466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4297223" y="1810538"/>
            <a:ext cx="0" cy="360466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29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15"/>
          <p:cNvGrpSpPr>
            <a:grpSpLocks/>
          </p:cNvGrpSpPr>
          <p:nvPr/>
        </p:nvGrpSpPr>
        <p:grpSpPr bwMode="auto">
          <a:xfrm>
            <a:off x="8027988" y="6019800"/>
            <a:ext cx="838200" cy="838200"/>
            <a:chOff x="18" y="144"/>
            <a:chExt cx="510" cy="480"/>
          </a:xfrm>
        </p:grpSpPr>
        <p:sp>
          <p:nvSpPr>
            <p:cNvPr id="2" name="AutoShape 16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1" name="AutoShape 17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2" name="AutoShape 18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grpSp>
        <p:nvGrpSpPr>
          <p:cNvPr id="3075" name="Group 19"/>
          <p:cNvGrpSpPr>
            <a:grpSpLocks/>
          </p:cNvGrpSpPr>
          <p:nvPr/>
        </p:nvGrpSpPr>
        <p:grpSpPr bwMode="auto">
          <a:xfrm>
            <a:off x="7596188" y="188913"/>
            <a:ext cx="958850" cy="976312"/>
            <a:chOff x="4967" y="391"/>
            <a:chExt cx="604" cy="615"/>
          </a:xfrm>
        </p:grpSpPr>
        <p:sp>
          <p:nvSpPr>
            <p:cNvPr id="3078" name="Oval 20"/>
            <p:cNvSpPr>
              <a:spLocks noChangeArrowheads="1"/>
            </p:cNvSpPr>
            <p:nvPr/>
          </p:nvSpPr>
          <p:spPr bwMode="ltGray">
            <a:xfrm>
              <a:off x="4967" y="391"/>
              <a:ext cx="604" cy="6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>
                <a:ea typeface="宋体" panose="02010600030101010101" pitchFamily="2" charset="-122"/>
              </a:endParaRPr>
            </a:p>
          </p:txBody>
        </p:sp>
        <p:pic>
          <p:nvPicPr>
            <p:cNvPr id="3079" name="Picture 21" descr="5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" y="431"/>
              <a:ext cx="546" cy="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76" name="标题 12"/>
          <p:cNvSpPr>
            <a:spLocks noGrp="1"/>
          </p:cNvSpPr>
          <p:nvPr>
            <p:ph type="ctrTitle"/>
          </p:nvPr>
        </p:nvSpPr>
        <p:spPr>
          <a:xfrm>
            <a:off x="2267744" y="2663349"/>
            <a:ext cx="6125108" cy="685800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章  人工智能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7" name="副标题 13"/>
          <p:cNvSpPr>
            <a:spLocks noGrp="1"/>
          </p:cNvSpPr>
          <p:nvPr>
            <p:ph type="subTitle" idx="1"/>
          </p:nvPr>
        </p:nvSpPr>
        <p:spPr>
          <a:xfrm>
            <a:off x="1118716" y="4149080"/>
            <a:ext cx="7086600" cy="381000"/>
          </a:xfrm>
        </p:spPr>
        <p:txBody>
          <a:bodyPr/>
          <a:lstStyle/>
          <a:p>
            <a:r>
              <a:rPr lang="en-US" altLang="zh-CN" sz="2400" dirty="0" smtClean="0">
                <a:latin typeface="微软雅黑" panose="020B0503020204020204" pitchFamily="34" charset="-122"/>
              </a:rPr>
              <a:t>1.3 </a:t>
            </a:r>
            <a:r>
              <a:rPr lang="zh-CN" altLang="en-US" sz="2400" dirty="0" smtClean="0">
                <a:latin typeface="微软雅黑" panose="020B0503020204020204" pitchFamily="34" charset="-122"/>
              </a:rPr>
              <a:t>人工智能应用方向及场景</a:t>
            </a:r>
            <a:endParaRPr lang="zh-CN" altLang="en-US" sz="24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04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应用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方向及场景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95536" y="1389341"/>
            <a:ext cx="7827189" cy="3510000"/>
          </a:xfrm>
        </p:spPr>
        <p:txBody>
          <a:bodyPr/>
          <a:lstStyle/>
          <a:p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的应用技术方向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计算机视觉是研究如何让计算机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“看”的技术。</a:t>
            </a: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语音处理是研究语音发声过程、语音信号的统计特性、语音识别、机器合成以及语音感知等各种处理技术的统称。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自然语言处理是利用计算机技术来理解并运用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自然语言的技术。</a:t>
            </a: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9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920880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计算机视觉（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56643" y="1268760"/>
            <a:ext cx="8233001" cy="35100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计算机视觉应用场景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计算机视觉是三个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应用技术中最成熟的技术。计算机视觉研究的主题主要包括图像分类，目标检测、图像分割、目标跟踪、文字识别和人脸识别等。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7FAFE5-159D-432B-BF82-1C10070162E3}"/>
              </a:ext>
            </a:extLst>
          </p:cNvPr>
          <p:cNvSpPr txBox="1"/>
          <p:nvPr/>
        </p:nvSpPr>
        <p:spPr bwMode="auto">
          <a:xfrm>
            <a:off x="6228184" y="5609107"/>
            <a:ext cx="748543" cy="2511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20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分析客流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DDFBB2-42EF-4176-B6E5-A63A958A7416}"/>
              </a:ext>
            </a:extLst>
          </p:cNvPr>
          <p:cNvSpPr txBox="1"/>
          <p:nvPr/>
        </p:nvSpPr>
        <p:spPr bwMode="auto">
          <a:xfrm>
            <a:off x="2339752" y="5511551"/>
            <a:ext cx="748543" cy="25116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200" dirty="0">
                <a:latin typeface="Arial Unicode MS" panose="020B0604020202020204" pitchFamily="34" charset="-122"/>
                <a:ea typeface="微软雅黑" panose="020B0503020204020204" pitchFamily="34" charset="-122"/>
                <a:sym typeface="Microsoft YaHei" panose="020B0503020204020204" pitchFamily="34" charset="-122"/>
              </a:rPr>
              <a:t>电子考勤</a:t>
            </a:r>
            <a:endParaRPr lang="zh-CN" altLang="en-US" sz="120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9DF52C-F115-49B6-AB29-F24248AB48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027" y="3304579"/>
            <a:ext cx="3402184" cy="21935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6D56A9A-852E-4EF0-B28F-42AA19A420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8" t="13498" r="7498" b="14467"/>
          <a:stretch/>
        </p:blipFill>
        <p:spPr>
          <a:xfrm>
            <a:off x="1192111" y="3372430"/>
            <a:ext cx="3277044" cy="200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9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920880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计算机视觉（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sz="24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447BD9-94DF-4A75-92C6-EE17F4A5FD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</a:rPr>
              <a:t>计算机视觉</a:t>
            </a:r>
            <a:r>
              <a:rPr lang="zh-CN" altLang="en-US" dirty="0" smtClean="0">
                <a:latin typeface="Arial Unicode MS" panose="020B0604020202020204" pitchFamily="34" charset="-122"/>
              </a:rPr>
              <a:t>应用场景</a:t>
            </a:r>
            <a:endParaRPr lang="zh-CN" altLang="en-US" dirty="0">
              <a:latin typeface="Arial Unicode MS" panose="020B0604020202020204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423A9BE-FC24-4B55-BA56-591FF4C46B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6" t="14690" r="10838" b="15883"/>
          <a:stretch/>
        </p:blipFill>
        <p:spPr>
          <a:xfrm>
            <a:off x="5380936" y="2145852"/>
            <a:ext cx="2777720" cy="144383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F8A3CD1F-48AE-4573-A1AE-D1C5359DB991}"/>
              </a:ext>
            </a:extLst>
          </p:cNvPr>
          <p:cNvSpPr txBox="1"/>
          <p:nvPr/>
        </p:nvSpPr>
        <p:spPr bwMode="auto">
          <a:xfrm>
            <a:off x="2415250" y="3735486"/>
            <a:ext cx="1481123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视频动作分析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DE8BAD41-13D7-46BD-A1E1-87EB10BEA3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826" y="2174904"/>
            <a:ext cx="2155062" cy="152832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39F7BFB4-31E4-4A45-A7AC-C366FE114C60}"/>
              </a:ext>
            </a:extLst>
          </p:cNvPr>
          <p:cNvSpPr txBox="1"/>
          <p:nvPr/>
        </p:nvSpPr>
        <p:spPr bwMode="auto">
          <a:xfrm>
            <a:off x="6490713" y="3598364"/>
            <a:ext cx="1481123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身份验证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5DDB902-0111-40C7-8BA4-A95992CE7629}"/>
              </a:ext>
            </a:extLst>
          </p:cNvPr>
          <p:cNvSpPr txBox="1"/>
          <p:nvPr/>
        </p:nvSpPr>
        <p:spPr bwMode="auto">
          <a:xfrm>
            <a:off x="2713581" y="5691396"/>
            <a:ext cx="1342098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智能相册</a:t>
            </a:r>
            <a:endParaRPr lang="en-US" altLang="zh-CN" sz="135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E1815427-15FB-40A4-9849-948A9CA4CD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40" t="12843" b="2840"/>
          <a:stretch/>
        </p:blipFill>
        <p:spPr>
          <a:xfrm>
            <a:off x="5380936" y="3976383"/>
            <a:ext cx="2683127" cy="16211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226EAECB-04BD-4FB8-B4BE-C59451C719E0}"/>
              </a:ext>
            </a:extLst>
          </p:cNvPr>
          <p:cNvSpPr txBox="1"/>
          <p:nvPr/>
        </p:nvSpPr>
        <p:spPr bwMode="auto">
          <a:xfrm>
            <a:off x="6308317" y="5655852"/>
            <a:ext cx="922958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图片搜索</a:t>
            </a:r>
            <a:endParaRPr lang="en-US" altLang="zh-CN" sz="135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1A291B6-957D-469D-88D3-5B158E50E7B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" t="9012" r="8179" b="10777"/>
          <a:stretch/>
        </p:blipFill>
        <p:spPr>
          <a:xfrm>
            <a:off x="1644199" y="4125546"/>
            <a:ext cx="2411480" cy="151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8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11560" y="1233487"/>
            <a:ext cx="8210252" cy="4680000"/>
          </a:xfrm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什么是人工智能</a:t>
            </a:r>
            <a:r>
              <a:rPr lang="zh-CN" altLang="en-US" dirty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	</a:t>
            </a:r>
          </a:p>
          <a:p>
            <a:r>
              <a:rPr lang="zh-CN" altLang="en-US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人工智能</a:t>
            </a:r>
            <a:r>
              <a:rPr lang="en-US" altLang="zh-CN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 </a:t>
            </a:r>
            <a:r>
              <a:rPr lang="zh-CN" altLang="en-US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的</a:t>
            </a:r>
            <a:r>
              <a:rPr lang="zh-CN" altLang="en-US" dirty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发展历史	</a:t>
            </a:r>
          </a:p>
          <a:p>
            <a:r>
              <a:rPr lang="zh-CN" altLang="en-US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人工智能应用</a:t>
            </a:r>
            <a:r>
              <a:rPr lang="zh-CN" altLang="en-US" dirty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方向及场景	</a:t>
            </a:r>
          </a:p>
          <a:p>
            <a:r>
              <a:rPr lang="zh-CN" altLang="en-US" dirty="0" smtClean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人工智能项目</a:t>
            </a:r>
            <a:r>
              <a:rPr lang="zh-CN" altLang="en-US" dirty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初体验	</a:t>
            </a:r>
          </a:p>
          <a:p>
            <a:r>
              <a:rPr lang="zh-CN" altLang="en-US" dirty="0">
                <a:latin typeface="Arial" panose="020B0604020202020204" pitchFamily="34" charset="0"/>
                <a:ea typeface="方正兰亭黑简体" panose="02000000000000000000" pitchFamily="2" charset="-122"/>
                <a:cs typeface="Arial" panose="020B0604020202020204" pitchFamily="34" charset="0"/>
                <a:sym typeface="Huawei Sans" panose="020C0503030203020204" pitchFamily="34" charset="0"/>
              </a:rPr>
              <a:t>小结	</a:t>
            </a:r>
          </a:p>
          <a:p>
            <a:endParaRPr lang="zh-CN" altLang="en-US" dirty="0">
              <a:latin typeface="Arial" panose="020B0604020202020204" pitchFamily="34" charset="0"/>
              <a:ea typeface="方正兰亭黑简体" panose="02000000000000000000" pitchFamily="2" charset="-122"/>
              <a:cs typeface="Arial" panose="020B0604020202020204" pitchFamily="34" charset="0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59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992888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人工智能应用方向及场景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语音处理（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95536" y="1412776"/>
            <a:ext cx="8233001" cy="35100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语音处理应用场景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语音识别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、语音合成、语音唤醒、声纹识别、音频事件检测等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最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成熟的技术是语音识别，在安静室内、近场识别的前提下能达到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96%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的识别准确度。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9DF04BE-E5A2-4F86-B05B-2A89CBE764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633" y="3573016"/>
            <a:ext cx="2722343" cy="201195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F9CBE85-BBC3-4CA0-9FD6-CCB55826907D}"/>
              </a:ext>
            </a:extLst>
          </p:cNvPr>
          <p:cNvSpPr txBox="1"/>
          <p:nvPr/>
        </p:nvSpPr>
        <p:spPr bwMode="auto">
          <a:xfrm>
            <a:off x="2101439" y="5689750"/>
            <a:ext cx="1344860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智能问答机器人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EB4E0B1-9E6B-49C2-8424-D7F2F7283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096" y="3599424"/>
            <a:ext cx="3289533" cy="195913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E2ABED9-C4A1-42CB-A8D4-8EFB0BB55F1E}"/>
              </a:ext>
            </a:extLst>
          </p:cNvPr>
          <p:cNvSpPr txBox="1"/>
          <p:nvPr/>
        </p:nvSpPr>
        <p:spPr bwMode="auto">
          <a:xfrm>
            <a:off x="5652048" y="5689750"/>
            <a:ext cx="825487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语音导航</a:t>
            </a:r>
          </a:p>
        </p:txBody>
      </p:sp>
    </p:spTree>
    <p:extLst>
      <p:ext uri="{BB962C8B-B14F-4D97-AF65-F5344CB8AC3E}">
        <p14:creationId xmlns:p14="http://schemas.microsoft.com/office/powerpoint/2010/main" val="292642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704856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人工智能应用方向及场景</a:t>
            </a:r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语音处理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2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33452" y="1792918"/>
            <a:ext cx="3230435" cy="459581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语音处理应用场景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AE4AC9-BC11-4346-B17E-58F9065BEEBD}"/>
              </a:ext>
            </a:extLst>
          </p:cNvPr>
          <p:cNvSpPr txBox="1"/>
          <p:nvPr/>
        </p:nvSpPr>
        <p:spPr bwMode="auto">
          <a:xfrm>
            <a:off x="2400590" y="4351727"/>
            <a:ext cx="825487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智能教育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6CF47D9-5CE2-4E1C-A93C-2C8B16EC530E}"/>
              </a:ext>
            </a:extLst>
          </p:cNvPr>
          <p:cNvSpPr txBox="1"/>
          <p:nvPr/>
        </p:nvSpPr>
        <p:spPr bwMode="auto">
          <a:xfrm>
            <a:off x="6286866" y="4351727"/>
            <a:ext cx="1171736" cy="27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35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实时会议记录</a:t>
            </a:r>
          </a:p>
        </p:txBody>
      </p:sp>
      <p:pic>
        <p:nvPicPr>
          <p:cNvPr id="14" name="Picture 2" descr="https://res-img3.huaweicloud.com/content/cloudbu-site/china/zh-cn/product/rasr/_jcr_content/productContainer/product_scene_common/advImg2.img.jpg/1547776922169.jpg">
            <a:extLst>
              <a:ext uri="{FF2B5EF4-FFF2-40B4-BE49-F238E27FC236}">
                <a16:creationId xmlns:a16="http://schemas.microsoft.com/office/drawing/2014/main" id="{1C3E53E3-1B6F-491D-B3D3-97CF3F931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777" y="2439948"/>
            <a:ext cx="2809668" cy="181149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s://res-img2.huaweicloud.com/content/dam/cloudbu-site/archive/china/pageimage/product/tts/zh-cn/scene-arch-img_4.jpeg">
            <a:extLst>
              <a:ext uri="{FF2B5EF4-FFF2-40B4-BE49-F238E27FC236}">
                <a16:creationId xmlns:a16="http://schemas.microsoft.com/office/drawing/2014/main" id="{33C357B9-F17B-4943-AB13-877C9CCB0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894" y="2495673"/>
            <a:ext cx="2743444" cy="17688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占位符 16"/>
          <p:cNvSpPr txBox="1">
            <a:spLocks/>
          </p:cNvSpPr>
          <p:nvPr/>
        </p:nvSpPr>
        <p:spPr bwMode="auto">
          <a:xfrm>
            <a:off x="611560" y="4941168"/>
            <a:ext cx="7874877" cy="459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just" rtl="0" eaLnBrk="1" fontAlgn="ctr" hangingPunct="1">
              <a:spcBef>
                <a:spcPct val="2000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v"/>
              <a:defRPr sz="2400"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kern="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其他</a:t>
            </a:r>
            <a:endParaRPr lang="en-US" altLang="zh-CN" kern="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rial Unicode MS" panose="020B0604020202020204" pitchFamily="34" charset="-122"/>
                <a:cs typeface="Huawei Sans" panose="020C0503030203020204" pitchFamily="34" charset="0"/>
                <a:sym typeface="Microsoft YaHei" panose="020B0503020204020204" pitchFamily="34" charset="-122"/>
              </a:rPr>
              <a:t>口语测评 、问诊机器人、声纹识别、 智能音箱</a:t>
            </a:r>
            <a:endParaRPr lang="en-US" altLang="zh-CN" sz="2000" dirty="0">
              <a:latin typeface="Arial Unicode MS" panose="020B0604020202020204" pitchFamily="34" charset="-122"/>
              <a:cs typeface="Huawei Sans" panose="020C0503030203020204" pitchFamily="34" charset="0"/>
              <a:sym typeface="Microsoft YaHei" panose="020B0503020204020204" pitchFamily="34" charset="-122"/>
            </a:endParaRPr>
          </a:p>
          <a:p>
            <a:pPr lvl="1"/>
            <a:endParaRPr lang="zh-CN" altLang="en-US" kern="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21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776864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sz="24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33453" y="1792917"/>
            <a:ext cx="8233001" cy="35100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应用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机器翻译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、文本挖掘和情感分析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等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的技术难度高，技术成熟度较低。因为语义的复杂度高，仅靠目前基于大数据、并行计算的深度学习很难达到人类的理解层次。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未来：从只能理解浅层语义到能自动提取特征并理解深层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语义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从单一智能（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ML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机器学习）到混合智能（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ML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机器学习、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DL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深度学习、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RL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强化学习）</a:t>
            </a:r>
          </a:p>
        </p:txBody>
      </p:sp>
    </p:spTree>
    <p:extLst>
      <p:ext uri="{BB962C8B-B14F-4D97-AF65-F5344CB8AC3E}">
        <p14:creationId xmlns:p14="http://schemas.microsoft.com/office/powerpoint/2010/main" val="378347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8028384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人工智能应用方向及场景</a:t>
            </a:r>
            <a:r>
              <a:rPr lang="en-US" altLang="zh-CN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2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33453" y="1792918"/>
            <a:ext cx="8233001" cy="707888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自然语言处理应用场景</a:t>
            </a:r>
          </a:p>
          <a:p>
            <a:pPr lvl="1"/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FC6D55-8BDF-4988-9B54-D758F952E77D}"/>
              </a:ext>
            </a:extLst>
          </p:cNvPr>
          <p:cNvSpPr txBox="1"/>
          <p:nvPr/>
        </p:nvSpPr>
        <p:spPr bwMode="auto">
          <a:xfrm>
            <a:off x="2225145" y="4844098"/>
            <a:ext cx="953728" cy="31271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舆情分析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57E610-51AF-49BE-846B-EEDDDB9B5B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6" t="22536" r="18287" b="26290"/>
          <a:stretch/>
        </p:blipFill>
        <p:spPr>
          <a:xfrm>
            <a:off x="1195633" y="2832528"/>
            <a:ext cx="2889321" cy="183620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88F987-F28E-401D-A209-ADF02C4E9092}"/>
              </a:ext>
            </a:extLst>
          </p:cNvPr>
          <p:cNvSpPr txBox="1"/>
          <p:nvPr/>
        </p:nvSpPr>
        <p:spPr bwMode="auto">
          <a:xfrm>
            <a:off x="6084168" y="4844098"/>
            <a:ext cx="953728" cy="31271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情感分析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ECF32FD-71F5-480C-A78F-363E499A17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381" y="2811841"/>
            <a:ext cx="2794161" cy="189271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4936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920880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人工智能应用方向及场景</a:t>
            </a:r>
            <a:r>
              <a:rPr lang="en-US" altLang="zh-CN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（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3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33453" y="1792918"/>
            <a:ext cx="8233001" cy="707888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自然语言处理应用场景</a:t>
            </a:r>
          </a:p>
          <a:p>
            <a:pPr lvl="1"/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0ED9910-03B3-4FE9-8927-630AA2785E25}"/>
              </a:ext>
            </a:extLst>
          </p:cNvPr>
          <p:cNvSpPr txBox="1"/>
          <p:nvPr/>
        </p:nvSpPr>
        <p:spPr bwMode="auto">
          <a:xfrm>
            <a:off x="2248313" y="4285764"/>
            <a:ext cx="953728" cy="31271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机器翻译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AC49FF-1F36-4F6C-A41B-A125130E88B3}"/>
              </a:ext>
            </a:extLst>
          </p:cNvPr>
          <p:cNvSpPr txBox="1"/>
          <p:nvPr/>
        </p:nvSpPr>
        <p:spPr bwMode="auto">
          <a:xfrm>
            <a:off x="6141905" y="4285764"/>
            <a:ext cx="953728" cy="31271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none" lIns="65852" tIns="32926" rIns="65852" bIns="32926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dirty="0"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内容审核</a:t>
            </a:r>
          </a:p>
        </p:txBody>
      </p:sp>
      <p:pic>
        <p:nvPicPr>
          <p:cNvPr id="10" name="Picture 6" descr="C:\Users\w00261489\AppData\Roaming\eSpace_Desktop\UserData\w00261489\imagefiles\18DF963D-1483-4DAA-997B-A91460600D3B.png">
            <a:extLst>
              <a:ext uri="{FF2B5EF4-FFF2-40B4-BE49-F238E27FC236}">
                <a16:creationId xmlns:a16="http://schemas.microsoft.com/office/drawing/2014/main" id="{E540A12A-BE2B-454A-BD1B-F81C04191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0902" y="2562547"/>
            <a:ext cx="3653740" cy="16807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1" name="Picture 2" descr="https://res-img1.huaweicloud.com/content/dam/cloudbu-site/archive/china/zh-cn/product/enterprise_intelligence/%E6%96%87%E6%9C%AC%E5%AE%A1%E6%A0%B8/%E5%9B%BE%E7%89%87/text_moderation_04.jpg">
            <a:extLst>
              <a:ext uri="{FF2B5EF4-FFF2-40B4-BE49-F238E27FC236}">
                <a16:creationId xmlns:a16="http://schemas.microsoft.com/office/drawing/2014/main" id="{A673319B-CA15-4F24-8780-1D5663744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2403" y="2304517"/>
            <a:ext cx="2757117" cy="190573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占位符 5">
            <a:extLst>
              <a:ext uri="{FF2B5EF4-FFF2-40B4-BE49-F238E27FC236}">
                <a16:creationId xmlns:a16="http://schemas.microsoft.com/office/drawing/2014/main" id="{C043BFBD-1290-4FD6-B979-EBE8FE7FB1C4}"/>
              </a:ext>
            </a:extLst>
          </p:cNvPr>
          <p:cNvSpPr txBox="1">
            <a:spLocks/>
          </p:cNvSpPr>
          <p:nvPr/>
        </p:nvSpPr>
        <p:spPr>
          <a:xfrm>
            <a:off x="2661058" y="4626067"/>
            <a:ext cx="7787183" cy="1513331"/>
          </a:xfrm>
          <a:prstGeom prst="rect">
            <a:avLst/>
          </a:prstGeom>
        </p:spPr>
        <p:txBody>
          <a:bodyPr/>
          <a:lstStyle>
            <a:lvl1pPr marL="301625" indent="-301625" algn="l" defTabSz="801688" rtl="0" eaLnBrk="1" fontAlgn="base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bg1">
                  <a:lumMod val="50000"/>
                </a:schemeClr>
              </a:buClr>
              <a:buSzPct val="60000"/>
              <a:buFont typeface="Wingdings" pitchFamily="2" charset="2"/>
              <a:buChar char="l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4050" indent="-252413" algn="l" defTabSz="801688" rtl="0" eaLnBrk="1" fontAlgn="base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003300" indent="-201613" algn="l" defTabSz="801688" rtl="0" eaLnBrk="1" fontAlgn="base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FrutigerNext LT Light" pitchFamily="34" charset="0"/>
                <a:ea typeface="+mn-ea"/>
              </a:defRPr>
            </a:lvl3pPr>
            <a:lvl4pPr marL="1400175" indent="-198438" algn="l" defTabSz="801688" rtl="0" eaLnBrk="1" fontAlgn="base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j-lt"/>
                <a:ea typeface="+mn-ea"/>
              </a:defRPr>
            </a:lvl4pPr>
            <a:lvl5pPr marL="1801813" indent="-201613" algn="l" defTabSz="801688" rtl="0" eaLnBrk="1" fontAlgn="base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Font typeface="FrutigerNext LT Medium" pitchFamily="34" charset="0"/>
              <a:buChar char="~"/>
              <a:defRPr sz="1600">
                <a:solidFill>
                  <a:schemeClr val="tx1"/>
                </a:solidFill>
                <a:latin typeface="+mj-lt"/>
                <a:ea typeface="+mn-ea"/>
              </a:defRPr>
            </a:lvl5pPr>
            <a:lvl6pPr marL="2259013" indent="-201613" algn="l" defTabSz="801688" rtl="0" fontAlgn="base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Font typeface="FrutigerNext LT Medium" pitchFamily="34" charset="0"/>
              <a:buChar char="~"/>
              <a:defRPr sz="1600">
                <a:solidFill>
                  <a:schemeClr val="tx1"/>
                </a:solidFill>
                <a:latin typeface="+mj-lt"/>
                <a:ea typeface="+mn-ea"/>
              </a:defRPr>
            </a:lvl6pPr>
            <a:lvl7pPr marL="2716213" indent="-201613" algn="l" defTabSz="801688" rtl="0" fontAlgn="base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Font typeface="FrutigerNext LT Medium" pitchFamily="34" charset="0"/>
              <a:buChar char="~"/>
              <a:defRPr sz="1600">
                <a:solidFill>
                  <a:schemeClr val="tx1"/>
                </a:solidFill>
                <a:latin typeface="+mj-lt"/>
                <a:ea typeface="+mn-ea"/>
              </a:defRPr>
            </a:lvl7pPr>
            <a:lvl8pPr marL="3173413" indent="-201613" algn="l" defTabSz="801688" rtl="0" fontAlgn="base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Font typeface="FrutigerNext LT Medium" pitchFamily="34" charset="0"/>
              <a:buChar char="~"/>
              <a:defRPr sz="1600">
                <a:solidFill>
                  <a:schemeClr val="tx1"/>
                </a:solidFill>
                <a:latin typeface="+mj-lt"/>
                <a:ea typeface="+mn-ea"/>
              </a:defRPr>
            </a:lvl8pPr>
            <a:lvl9pPr marL="3630613" indent="-201613" algn="l" defTabSz="801688" rtl="0" fontAlgn="base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Font typeface="FrutigerNext LT Medium" pitchFamily="34" charset="0"/>
              <a:buChar char="~"/>
              <a:defRPr sz="1600">
                <a:solidFill>
                  <a:schemeClr val="tx1"/>
                </a:solidFill>
                <a:latin typeface="+mj-lt"/>
                <a:ea typeface="+mn-ea"/>
              </a:defRPr>
            </a:lvl9pPr>
          </a:lstStyle>
          <a:p>
            <a:pPr lvl="1"/>
            <a:endParaRPr lang="en-US" altLang="zh-CN" sz="120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  <a:p>
            <a:endParaRPr lang="en-US" altLang="zh-CN" sz="135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  <a:p>
            <a:pPr lvl="1"/>
            <a:endParaRPr lang="en-US" altLang="zh-CN" sz="1200" dirty="0">
              <a:latin typeface="Arial Unicode MS" panose="020B0604020202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4" name="文本占位符 16"/>
          <p:cNvSpPr txBox="1">
            <a:spLocks/>
          </p:cNvSpPr>
          <p:nvPr/>
        </p:nvSpPr>
        <p:spPr bwMode="auto">
          <a:xfrm>
            <a:off x="395536" y="4869160"/>
            <a:ext cx="7874877" cy="459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just" rtl="0" eaLnBrk="1" fontAlgn="ctr" hangingPunct="1">
              <a:spcBef>
                <a:spcPct val="2000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v"/>
              <a:defRPr sz="2400"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kern="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其他</a:t>
            </a:r>
            <a:endParaRPr lang="en-US" altLang="zh-CN" kern="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rial Unicode MS" panose="020B0604020202020204" pitchFamily="34" charset="-122"/>
                <a:cs typeface="Huawei Sans" panose="020C0503030203020204" pitchFamily="34" charset="0"/>
                <a:sym typeface="Microsoft YaHei" panose="020B0503020204020204" pitchFamily="34" charset="-122"/>
              </a:rPr>
              <a:t>知识图谱、智能文案</a:t>
            </a:r>
            <a:r>
              <a:rPr lang="en-US" altLang="zh-CN" sz="2000" dirty="0">
                <a:latin typeface="Arial Unicode MS" panose="020B0604020202020204" pitchFamily="34" charset="-122"/>
                <a:cs typeface="Huawei Sans" panose="020C0503030203020204" pitchFamily="34" charset="0"/>
                <a:sym typeface="Microsoft YaHei" panose="020B0503020204020204" pitchFamily="34" charset="-122"/>
              </a:rPr>
              <a:t>……</a:t>
            </a:r>
          </a:p>
          <a:p>
            <a:pPr lvl="1"/>
            <a:endParaRPr lang="zh-CN" altLang="en-US" kern="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11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656937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智能医疗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539552" y="1124744"/>
            <a:ext cx="8233001" cy="40541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AI+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智能医疗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利用人工智能技术，我们可以让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AI“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学习”专业的医疗知识，“记忆”大量的历史病例，用计算机视觉技术识别医学图像，为医生提供可靠高效的智能助手。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应用：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药物挖掘：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助理快速研发个性化药物。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健康管理：涉及营养学、身体和精神健康管理。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医院管理：目前主要集中在病历的结构化服务。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辅助医学研究：辅助生物医学研究者进行研究。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虚拟助理：语音电子病历、智能导诊、智能问诊、推荐用药等。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医学影像：实现医学图像识别、标注、影像三维重建等。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辅助诊疗：问诊机器人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92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612082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智能安防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535170" y="1268760"/>
            <a:ext cx="4325258" cy="3557506"/>
          </a:xfrm>
        </p:spPr>
        <p:txBody>
          <a:bodyPr/>
          <a:lstStyle/>
          <a:p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AI+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智能安防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安防是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最易落地的领域，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目前较为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成熟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  <a:endParaRPr lang="en-US" altLang="zh-CN" sz="18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安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防领域拥有海量的图像和视频数据，为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算法和模型的训练提供了很好的基础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  <a:endParaRPr lang="en-US" altLang="zh-CN" sz="18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主要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包括民用和警用两个方向。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警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用：识别可疑人员、车辆分析、追踪嫌疑人、检索对比犯罪嫌疑人、重点场所门禁等。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民用：人脸打卡、潜在危险预警、家庭布防等。</a:t>
            </a:r>
          </a:p>
          <a:p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C303F3-3CD9-4E1E-91FE-33C156573D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" t="12922" r="5009" b="13071"/>
          <a:stretch/>
        </p:blipFill>
        <p:spPr>
          <a:xfrm>
            <a:off x="4658711" y="2660183"/>
            <a:ext cx="4068987" cy="210738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8344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584929" cy="640800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智能家居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467544" y="1484784"/>
            <a:ext cx="8233001" cy="3439264"/>
          </a:xfrm>
        </p:spPr>
        <p:txBody>
          <a:bodyPr/>
          <a:lstStyle/>
          <a:p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AI+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智能家居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智能家居基于物联网技术，由硬件、软件和云平台构成家居生态圈，为用户提供个性化生活服务，使家庭生活更便捷、舒适和安全。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应用：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家居</a:t>
            </a: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产品控制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，如调节空调温度、控制窗帘开关、照明系统声控等。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家居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安防，如面部或指纹识别解锁、实时智能摄像头监控、住宅非法入侵检测等。</a:t>
            </a:r>
          </a:p>
          <a:p>
            <a:pPr lvl="2">
              <a:lnSpc>
                <a:spcPct val="150000"/>
              </a:lnSpc>
            </a:pPr>
            <a:r>
              <a:rPr lang="zh-CN" altLang="en-US" sz="18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内容推荐，根据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智能音箱、智能电视的历史记录建立用户画像、并进行内容推荐等。</a:t>
            </a:r>
          </a:p>
          <a:p>
            <a:pPr lvl="1"/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58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人工智能应用方向及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r>
              <a:rPr lang="en-US" altLang="zh-CN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sz="24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其他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22" name="文本框 2">
            <a:extLst>
              <a:ext uri="{FF2B5EF4-FFF2-40B4-BE49-F238E27FC236}">
                <a16:creationId xmlns:a16="http://schemas.microsoft.com/office/drawing/2014/main" id="{3C40CA1E-A8B4-4005-BC6B-F359FE0A86BC}"/>
              </a:ext>
            </a:extLst>
          </p:cNvPr>
          <p:cNvSpPr txBox="1"/>
          <p:nvPr/>
        </p:nvSpPr>
        <p:spPr>
          <a:xfrm>
            <a:off x="818557" y="2228977"/>
            <a:ext cx="1038152" cy="13660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公共</a:t>
            </a:r>
            <a:r>
              <a: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6188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平安城市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6188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智慧交通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6188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灾难预警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3" name="文本框 2">
            <a:extLst>
              <a:ext uri="{FF2B5EF4-FFF2-40B4-BE49-F238E27FC236}">
                <a16:creationId xmlns:a16="http://schemas.microsoft.com/office/drawing/2014/main" id="{168E2B06-5947-4FA0-8FED-0AA3A0FA98E6}"/>
              </a:ext>
            </a:extLst>
          </p:cNvPr>
          <p:cNvSpPr txBox="1"/>
          <p:nvPr/>
        </p:nvSpPr>
        <p:spPr>
          <a:xfrm>
            <a:off x="2116977" y="2228976"/>
            <a:ext cx="1119870" cy="10429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marL="92423" indent="-92423"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教育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128588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机器助教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128588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个性化教育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6" name="文本框 2">
            <a:extLst>
              <a:ext uri="{FF2B5EF4-FFF2-40B4-BE49-F238E27FC236}">
                <a16:creationId xmlns:a16="http://schemas.microsoft.com/office/drawing/2014/main" id="{F9C96A3C-B360-4565-BBE9-BDFD0343D5B2}"/>
              </a:ext>
            </a:extLst>
          </p:cNvPr>
          <p:cNvSpPr txBox="1"/>
          <p:nvPr/>
        </p:nvSpPr>
        <p:spPr>
          <a:xfrm>
            <a:off x="3351710" y="2228976"/>
            <a:ext cx="1047448" cy="15815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物流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21010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路径规划</a:t>
            </a:r>
          </a:p>
          <a:p>
            <a:pPr marL="221010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货物监视</a:t>
            </a:r>
          </a:p>
          <a:p>
            <a:pPr marL="221010" indent="-128588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自动分拣</a:t>
            </a:r>
          </a:p>
          <a:p>
            <a:pPr defTabSz="457227"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7" name="文本框 2">
            <a:extLst>
              <a:ext uri="{FF2B5EF4-FFF2-40B4-BE49-F238E27FC236}">
                <a16:creationId xmlns:a16="http://schemas.microsoft.com/office/drawing/2014/main" id="{75E7F7D3-B412-41BF-9598-03EA3C76DEA5}"/>
              </a:ext>
            </a:extLst>
          </p:cNvPr>
          <p:cNvSpPr txBox="1"/>
          <p:nvPr/>
        </p:nvSpPr>
        <p:spPr>
          <a:xfrm>
            <a:off x="4785748" y="2228976"/>
            <a:ext cx="1078214" cy="15815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金融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文档处理</a:t>
            </a: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实时防欺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精准推荐</a:t>
            </a:r>
          </a:p>
          <a:p>
            <a:pPr defTabSz="457227"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9" name="文本框 2">
            <a:extLst>
              <a:ext uri="{FF2B5EF4-FFF2-40B4-BE49-F238E27FC236}">
                <a16:creationId xmlns:a16="http://schemas.microsoft.com/office/drawing/2014/main" id="{9C27EC5E-68B1-494A-936D-8292A07A1FD5}"/>
              </a:ext>
            </a:extLst>
          </p:cNvPr>
          <p:cNvSpPr txBox="1"/>
          <p:nvPr/>
        </p:nvSpPr>
        <p:spPr>
          <a:xfrm>
            <a:off x="904665" y="4170135"/>
            <a:ext cx="979168" cy="15815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保险</a:t>
            </a:r>
            <a:r>
              <a: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高效鉴定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欺诈预防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产品创新</a:t>
            </a:r>
          </a:p>
          <a:p>
            <a:pPr defTabSz="457227"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30" name="文本框 2">
            <a:extLst>
              <a:ext uri="{FF2B5EF4-FFF2-40B4-BE49-F238E27FC236}">
                <a16:creationId xmlns:a16="http://schemas.microsoft.com/office/drawing/2014/main" id="{3CB122EE-E426-4852-B4E8-9B9CB5C7079B}"/>
              </a:ext>
            </a:extLst>
          </p:cNvPr>
          <p:cNvSpPr txBox="1"/>
          <p:nvPr/>
        </p:nvSpPr>
        <p:spPr>
          <a:xfrm>
            <a:off x="2088921" y="4170135"/>
            <a:ext cx="1289634" cy="15815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marL="92423" indent="-92423"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零售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无人超市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实时库存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精准推荐</a:t>
            </a:r>
          </a:p>
          <a:p>
            <a:pPr marL="92423" indent="-92423" defTabSz="457227"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FD6F27C5-C639-4A29-A2B9-B48F7BD85A5C}"/>
              </a:ext>
            </a:extLst>
          </p:cNvPr>
          <p:cNvSpPr txBox="1"/>
          <p:nvPr/>
        </p:nvSpPr>
        <p:spPr>
          <a:xfrm>
            <a:off x="6119092" y="2228977"/>
            <a:ext cx="1361426" cy="13660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制造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品质检测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工业物联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预测维护</a:t>
            </a:r>
          </a:p>
        </p:txBody>
      </p:sp>
      <p:sp>
        <p:nvSpPr>
          <p:cNvPr id="33" name="文本框 2">
            <a:extLst>
              <a:ext uri="{FF2B5EF4-FFF2-40B4-BE49-F238E27FC236}">
                <a16:creationId xmlns:a16="http://schemas.microsoft.com/office/drawing/2014/main" id="{6BA28327-7E72-45BC-8C6E-505C779D92FD}"/>
              </a:ext>
            </a:extLst>
          </p:cNvPr>
          <p:cNvSpPr txBox="1"/>
          <p:nvPr/>
        </p:nvSpPr>
        <p:spPr>
          <a:xfrm>
            <a:off x="4685835" y="4170136"/>
            <a:ext cx="1550746" cy="13660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农业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施肥优化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远程作业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214313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高效育种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34" name="文本框 2">
            <a:extLst>
              <a:ext uri="{FF2B5EF4-FFF2-40B4-BE49-F238E27FC236}">
                <a16:creationId xmlns:a16="http://schemas.microsoft.com/office/drawing/2014/main" id="{D4954873-EBB8-4D48-BD07-C1DBEA40C457}"/>
              </a:ext>
            </a:extLst>
          </p:cNvPr>
          <p:cNvSpPr txBox="1"/>
          <p:nvPr/>
        </p:nvSpPr>
        <p:spPr>
          <a:xfrm>
            <a:off x="3412362" y="4170135"/>
            <a:ext cx="1550746" cy="15815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3499" tIns="13499" rIns="13499" bIns="13499">
            <a:spAutoFit/>
          </a:bodyPr>
          <a:lstStyle/>
          <a:p>
            <a:pPr defTabSz="457227">
              <a:lnSpc>
                <a:spcPct val="150000"/>
              </a:lnSpc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油气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精准钻探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远程维护</a:t>
            </a:r>
          </a:p>
          <a:p>
            <a:pPr marL="306735" indent="-214313" defTabSz="457227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运营优化</a:t>
            </a:r>
          </a:p>
          <a:p>
            <a:pPr defTabSz="457227">
              <a:buSzPct val="100000"/>
              <a:defRPr sz="2200" b="0">
                <a:latin typeface="Akkurat Pro"/>
                <a:ea typeface="Akkurat Pro"/>
                <a:cs typeface="Akkurat Pro"/>
                <a:sym typeface="Akkurat Pro"/>
              </a:defRPr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grpSp>
        <p:nvGrpSpPr>
          <p:cNvPr id="169" name="组合 168"/>
          <p:cNvGrpSpPr/>
          <p:nvPr/>
        </p:nvGrpSpPr>
        <p:grpSpPr>
          <a:xfrm>
            <a:off x="4676586" y="1919685"/>
            <a:ext cx="279471" cy="441595"/>
            <a:chOff x="5578860" y="1416579"/>
            <a:chExt cx="372628" cy="588793"/>
          </a:xfrm>
        </p:grpSpPr>
        <p:grpSp>
          <p:nvGrpSpPr>
            <p:cNvPr id="12" name="成组">
              <a:extLst>
                <a:ext uri="{FF2B5EF4-FFF2-40B4-BE49-F238E27FC236}">
                  <a16:creationId xmlns:a16="http://schemas.microsoft.com/office/drawing/2014/main" id="{39E45FEF-D741-47A7-B687-14BF92395901}"/>
                </a:ext>
              </a:extLst>
            </p:cNvPr>
            <p:cNvGrpSpPr/>
            <p:nvPr/>
          </p:nvGrpSpPr>
          <p:grpSpPr>
            <a:xfrm>
              <a:off x="5666043" y="1416579"/>
              <a:ext cx="285445" cy="331149"/>
              <a:chOff x="0" y="0"/>
              <a:chExt cx="1134010" cy="1112965"/>
            </a:xfrm>
          </p:grpSpPr>
          <p:sp>
            <p:nvSpPr>
              <p:cNvPr id="118" name="形状">
                <a:extLst>
                  <a:ext uri="{FF2B5EF4-FFF2-40B4-BE49-F238E27FC236}">
                    <a16:creationId xmlns:a16="http://schemas.microsoft.com/office/drawing/2014/main" id="{6657BE21-8643-4CB4-A13F-802296FBBF37}"/>
                  </a:ext>
                </a:extLst>
              </p:cNvPr>
              <p:cNvSpPr/>
              <p:nvPr/>
            </p:nvSpPr>
            <p:spPr>
              <a:xfrm>
                <a:off x="1020401" y="593654"/>
                <a:ext cx="113610" cy="112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74" h="19308" extrusionOk="0">
                    <a:moveTo>
                      <a:pt x="12797" y="657"/>
                    </a:moveTo>
                    <a:cubicBezTo>
                      <a:pt x="17962" y="2097"/>
                      <a:pt x="20310" y="7857"/>
                      <a:pt x="18432" y="12657"/>
                    </a:cubicBezTo>
                    <a:cubicBezTo>
                      <a:pt x="17023" y="17937"/>
                      <a:pt x="11388" y="20337"/>
                      <a:pt x="6223" y="18897"/>
                    </a:cubicBezTo>
                    <a:cubicBezTo>
                      <a:pt x="1527" y="16977"/>
                      <a:pt x="-1290" y="11217"/>
                      <a:pt x="588" y="6417"/>
                    </a:cubicBezTo>
                    <a:cubicBezTo>
                      <a:pt x="2467" y="1137"/>
                      <a:pt x="8101" y="-1263"/>
                      <a:pt x="12797" y="657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9" name="形状">
                <a:extLst>
                  <a:ext uri="{FF2B5EF4-FFF2-40B4-BE49-F238E27FC236}">
                    <a16:creationId xmlns:a16="http://schemas.microsoft.com/office/drawing/2014/main" id="{3E0B58E6-C6B5-4464-A48A-5084BB778281}"/>
                  </a:ext>
                </a:extLst>
              </p:cNvPr>
              <p:cNvSpPr/>
              <p:nvPr/>
            </p:nvSpPr>
            <p:spPr>
              <a:xfrm>
                <a:off x="963971" y="754595"/>
                <a:ext cx="112054" cy="1125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08" h="19308" extrusionOk="0">
                    <a:moveTo>
                      <a:pt x="12657" y="412"/>
                    </a:moveTo>
                    <a:cubicBezTo>
                      <a:pt x="17937" y="2332"/>
                      <a:pt x="20337" y="8092"/>
                      <a:pt x="18897" y="12892"/>
                    </a:cubicBezTo>
                    <a:cubicBezTo>
                      <a:pt x="16977" y="18172"/>
                      <a:pt x="11217" y="20572"/>
                      <a:pt x="6417" y="18652"/>
                    </a:cubicBezTo>
                    <a:cubicBezTo>
                      <a:pt x="1137" y="17212"/>
                      <a:pt x="-1263" y="11452"/>
                      <a:pt x="657" y="6652"/>
                    </a:cubicBezTo>
                    <a:cubicBezTo>
                      <a:pt x="2097" y="1372"/>
                      <a:pt x="7857" y="-1028"/>
                      <a:pt x="12657" y="412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0" name="形状">
                <a:extLst>
                  <a:ext uri="{FF2B5EF4-FFF2-40B4-BE49-F238E27FC236}">
                    <a16:creationId xmlns:a16="http://schemas.microsoft.com/office/drawing/2014/main" id="{CAE42377-8D3C-4899-A8C8-036695DF01B6}"/>
                  </a:ext>
                </a:extLst>
              </p:cNvPr>
              <p:cNvSpPr/>
              <p:nvPr/>
            </p:nvSpPr>
            <p:spPr>
              <a:xfrm>
                <a:off x="0" y="0"/>
                <a:ext cx="1108384" cy="1112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84" y="21600"/>
                      <a:pt x="0" y="16770"/>
                      <a:pt x="0" y="10800"/>
                    </a:cubicBezTo>
                    <a:cubicBezTo>
                      <a:pt x="0" y="4830"/>
                      <a:pt x="4884" y="0"/>
                      <a:pt x="10800" y="0"/>
                    </a:cubicBezTo>
                    <a:cubicBezTo>
                      <a:pt x="16770" y="0"/>
                      <a:pt x="21600" y="4830"/>
                      <a:pt x="21600" y="10800"/>
                    </a:cubicBezTo>
                    <a:cubicBezTo>
                      <a:pt x="21600" y="11397"/>
                      <a:pt x="21600" y="12048"/>
                      <a:pt x="21491" y="12591"/>
                    </a:cubicBezTo>
                    <a:cubicBezTo>
                      <a:pt x="21437" y="12862"/>
                      <a:pt x="21166" y="13079"/>
                      <a:pt x="20894" y="13025"/>
                    </a:cubicBezTo>
                    <a:cubicBezTo>
                      <a:pt x="20623" y="12971"/>
                      <a:pt x="20460" y="12699"/>
                      <a:pt x="20515" y="12428"/>
                    </a:cubicBezTo>
                    <a:cubicBezTo>
                      <a:pt x="20623" y="11940"/>
                      <a:pt x="20623" y="11343"/>
                      <a:pt x="20623" y="10800"/>
                    </a:cubicBezTo>
                    <a:cubicBezTo>
                      <a:pt x="20623" y="5373"/>
                      <a:pt x="16227" y="977"/>
                      <a:pt x="10800" y="977"/>
                    </a:cubicBezTo>
                    <a:cubicBezTo>
                      <a:pt x="5427" y="977"/>
                      <a:pt x="977" y="5373"/>
                      <a:pt x="977" y="10800"/>
                    </a:cubicBezTo>
                    <a:cubicBezTo>
                      <a:pt x="977" y="16227"/>
                      <a:pt x="5427" y="20623"/>
                      <a:pt x="10800" y="20623"/>
                    </a:cubicBezTo>
                    <a:cubicBezTo>
                      <a:pt x="14382" y="20623"/>
                      <a:pt x="17692" y="18669"/>
                      <a:pt x="19429" y="15576"/>
                    </a:cubicBezTo>
                    <a:cubicBezTo>
                      <a:pt x="19538" y="15359"/>
                      <a:pt x="19863" y="15250"/>
                      <a:pt x="20080" y="15413"/>
                    </a:cubicBezTo>
                    <a:cubicBezTo>
                      <a:pt x="20297" y="15522"/>
                      <a:pt x="20406" y="15793"/>
                      <a:pt x="20297" y="16064"/>
                    </a:cubicBezTo>
                    <a:cubicBezTo>
                      <a:pt x="18344" y="19483"/>
                      <a:pt x="14762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1" name="形状">
                <a:extLst>
                  <a:ext uri="{FF2B5EF4-FFF2-40B4-BE49-F238E27FC236}">
                    <a16:creationId xmlns:a16="http://schemas.microsoft.com/office/drawing/2014/main" id="{0B1C2E79-9E41-4EE6-A3F1-E8364843B284}"/>
                  </a:ext>
                </a:extLst>
              </p:cNvPr>
              <p:cNvSpPr/>
              <p:nvPr/>
            </p:nvSpPr>
            <p:spPr>
              <a:xfrm>
                <a:off x="211120" y="0"/>
                <a:ext cx="689443" cy="1112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56" y="21600"/>
                    </a:moveTo>
                    <a:cubicBezTo>
                      <a:pt x="4897" y="21600"/>
                      <a:pt x="0" y="16770"/>
                      <a:pt x="0" y="10800"/>
                    </a:cubicBezTo>
                    <a:cubicBezTo>
                      <a:pt x="0" y="4830"/>
                      <a:pt x="4897" y="0"/>
                      <a:pt x="10756" y="0"/>
                    </a:cubicBezTo>
                    <a:cubicBezTo>
                      <a:pt x="16703" y="0"/>
                      <a:pt x="21600" y="4830"/>
                      <a:pt x="21600" y="10800"/>
                    </a:cubicBezTo>
                    <a:cubicBezTo>
                      <a:pt x="21600" y="16770"/>
                      <a:pt x="16703" y="21600"/>
                      <a:pt x="10756" y="21600"/>
                    </a:cubicBezTo>
                    <a:close/>
                    <a:moveTo>
                      <a:pt x="10756" y="977"/>
                    </a:moveTo>
                    <a:cubicBezTo>
                      <a:pt x="5684" y="977"/>
                      <a:pt x="1574" y="5373"/>
                      <a:pt x="1574" y="10800"/>
                    </a:cubicBezTo>
                    <a:cubicBezTo>
                      <a:pt x="1574" y="16227"/>
                      <a:pt x="5684" y="20623"/>
                      <a:pt x="10756" y="20623"/>
                    </a:cubicBezTo>
                    <a:cubicBezTo>
                      <a:pt x="15828" y="20623"/>
                      <a:pt x="20026" y="16227"/>
                      <a:pt x="20026" y="10800"/>
                    </a:cubicBezTo>
                    <a:cubicBezTo>
                      <a:pt x="20026" y="5373"/>
                      <a:pt x="15828" y="977"/>
                      <a:pt x="10756" y="977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2" name="形状">
                <a:extLst>
                  <a:ext uri="{FF2B5EF4-FFF2-40B4-BE49-F238E27FC236}">
                    <a16:creationId xmlns:a16="http://schemas.microsoft.com/office/drawing/2014/main" id="{E217403C-96D1-43C4-8CC6-C1D2556CDC8B}"/>
                  </a:ext>
                </a:extLst>
              </p:cNvPr>
              <p:cNvSpPr/>
              <p:nvPr/>
            </p:nvSpPr>
            <p:spPr>
              <a:xfrm>
                <a:off x="115677" y="198965"/>
                <a:ext cx="366872" cy="165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9" h="21148" extrusionOk="0">
                    <a:moveTo>
                      <a:pt x="19772" y="21148"/>
                    </a:moveTo>
                    <a:cubicBezTo>
                      <a:pt x="19772" y="21148"/>
                      <a:pt x="19772" y="21148"/>
                      <a:pt x="19610" y="21148"/>
                    </a:cubicBezTo>
                    <a:cubicBezTo>
                      <a:pt x="12139" y="19348"/>
                      <a:pt x="5318" y="13948"/>
                      <a:pt x="608" y="6028"/>
                    </a:cubicBezTo>
                    <a:cubicBezTo>
                      <a:pt x="-42" y="4948"/>
                      <a:pt x="-204" y="2788"/>
                      <a:pt x="283" y="1348"/>
                    </a:cubicBezTo>
                    <a:cubicBezTo>
                      <a:pt x="770" y="-92"/>
                      <a:pt x="1745" y="-452"/>
                      <a:pt x="2232" y="628"/>
                    </a:cubicBezTo>
                    <a:cubicBezTo>
                      <a:pt x="6779" y="8188"/>
                      <a:pt x="12951" y="13228"/>
                      <a:pt x="19934" y="14668"/>
                    </a:cubicBezTo>
                    <a:cubicBezTo>
                      <a:pt x="20746" y="15028"/>
                      <a:pt x="21396" y="16828"/>
                      <a:pt x="21234" y="18268"/>
                    </a:cubicBezTo>
                    <a:cubicBezTo>
                      <a:pt x="21234" y="20068"/>
                      <a:pt x="20584" y="21148"/>
                      <a:pt x="19772" y="21148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3" name="形状">
                <a:extLst>
                  <a:ext uri="{FF2B5EF4-FFF2-40B4-BE49-F238E27FC236}">
                    <a16:creationId xmlns:a16="http://schemas.microsoft.com/office/drawing/2014/main" id="{4DCAFCE0-322E-43D4-B107-FA9525F648EB}"/>
                  </a:ext>
                </a:extLst>
              </p:cNvPr>
              <p:cNvSpPr/>
              <p:nvPr/>
            </p:nvSpPr>
            <p:spPr>
              <a:xfrm>
                <a:off x="633361" y="198965"/>
                <a:ext cx="359387" cy="165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3" h="21148" extrusionOk="0">
                    <a:moveTo>
                      <a:pt x="1484" y="21148"/>
                    </a:moveTo>
                    <a:cubicBezTo>
                      <a:pt x="824" y="21148"/>
                      <a:pt x="165" y="20068"/>
                      <a:pt x="0" y="18268"/>
                    </a:cubicBezTo>
                    <a:cubicBezTo>
                      <a:pt x="0" y="16468"/>
                      <a:pt x="495" y="15028"/>
                      <a:pt x="1319" y="14668"/>
                    </a:cubicBezTo>
                    <a:cubicBezTo>
                      <a:pt x="8244" y="12868"/>
                      <a:pt x="14675" y="7828"/>
                      <a:pt x="18962" y="628"/>
                    </a:cubicBezTo>
                    <a:cubicBezTo>
                      <a:pt x="19621" y="-452"/>
                      <a:pt x="20611" y="-92"/>
                      <a:pt x="21105" y="1348"/>
                    </a:cubicBezTo>
                    <a:cubicBezTo>
                      <a:pt x="21600" y="2788"/>
                      <a:pt x="21435" y="4948"/>
                      <a:pt x="20776" y="6028"/>
                    </a:cubicBezTo>
                    <a:cubicBezTo>
                      <a:pt x="15994" y="13948"/>
                      <a:pt x="9234" y="19348"/>
                      <a:pt x="1649" y="21148"/>
                    </a:cubicBezTo>
                    <a:cubicBezTo>
                      <a:pt x="1649" y="21148"/>
                      <a:pt x="1649" y="21148"/>
                      <a:pt x="1484" y="21148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4" name="形状">
                <a:extLst>
                  <a:ext uri="{FF2B5EF4-FFF2-40B4-BE49-F238E27FC236}">
                    <a16:creationId xmlns:a16="http://schemas.microsoft.com/office/drawing/2014/main" id="{65783DE6-6B5C-4045-82C3-C39D33FC5661}"/>
                  </a:ext>
                </a:extLst>
              </p:cNvPr>
              <p:cNvSpPr/>
              <p:nvPr/>
            </p:nvSpPr>
            <p:spPr>
              <a:xfrm>
                <a:off x="633361" y="750972"/>
                <a:ext cx="359387" cy="163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3" h="21291" extrusionOk="0">
                    <a:moveTo>
                      <a:pt x="19951" y="21291"/>
                    </a:moveTo>
                    <a:cubicBezTo>
                      <a:pt x="19621" y="21291"/>
                      <a:pt x="19292" y="21291"/>
                      <a:pt x="18962" y="20559"/>
                    </a:cubicBezTo>
                    <a:cubicBezTo>
                      <a:pt x="14510" y="13237"/>
                      <a:pt x="8244" y="8111"/>
                      <a:pt x="1319" y="6281"/>
                    </a:cubicBezTo>
                    <a:cubicBezTo>
                      <a:pt x="495" y="6281"/>
                      <a:pt x="0" y="4450"/>
                      <a:pt x="0" y="2620"/>
                    </a:cubicBezTo>
                    <a:cubicBezTo>
                      <a:pt x="165" y="1155"/>
                      <a:pt x="824" y="-309"/>
                      <a:pt x="1649" y="57"/>
                    </a:cubicBezTo>
                    <a:cubicBezTo>
                      <a:pt x="9234" y="1888"/>
                      <a:pt x="15994" y="7379"/>
                      <a:pt x="20776" y="15433"/>
                    </a:cubicBezTo>
                    <a:cubicBezTo>
                      <a:pt x="21435" y="16532"/>
                      <a:pt x="21600" y="18362"/>
                      <a:pt x="21105" y="19827"/>
                    </a:cubicBezTo>
                    <a:cubicBezTo>
                      <a:pt x="20776" y="20925"/>
                      <a:pt x="20281" y="21291"/>
                      <a:pt x="19951" y="21291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5" name="形状">
                <a:extLst>
                  <a:ext uri="{FF2B5EF4-FFF2-40B4-BE49-F238E27FC236}">
                    <a16:creationId xmlns:a16="http://schemas.microsoft.com/office/drawing/2014/main" id="{F55F1713-059E-46F7-9609-A2D60F5394BC}"/>
                  </a:ext>
                </a:extLst>
              </p:cNvPr>
              <p:cNvSpPr/>
              <p:nvPr/>
            </p:nvSpPr>
            <p:spPr>
              <a:xfrm>
                <a:off x="115677" y="748601"/>
                <a:ext cx="366872" cy="165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9" h="21600" extrusionOk="0">
                    <a:moveTo>
                      <a:pt x="1420" y="21600"/>
                    </a:moveTo>
                    <a:cubicBezTo>
                      <a:pt x="1095" y="21600"/>
                      <a:pt x="608" y="21234"/>
                      <a:pt x="283" y="20136"/>
                    </a:cubicBezTo>
                    <a:cubicBezTo>
                      <a:pt x="-204" y="19037"/>
                      <a:pt x="-42" y="16841"/>
                      <a:pt x="608" y="15742"/>
                    </a:cubicBezTo>
                    <a:cubicBezTo>
                      <a:pt x="5480" y="7688"/>
                      <a:pt x="12139" y="2197"/>
                      <a:pt x="19610" y="0"/>
                    </a:cubicBezTo>
                    <a:cubicBezTo>
                      <a:pt x="20422" y="0"/>
                      <a:pt x="21234" y="1098"/>
                      <a:pt x="21234" y="2929"/>
                    </a:cubicBezTo>
                    <a:cubicBezTo>
                      <a:pt x="21396" y="4759"/>
                      <a:pt x="20746" y="6590"/>
                      <a:pt x="19934" y="6590"/>
                    </a:cubicBezTo>
                    <a:cubicBezTo>
                      <a:pt x="13113" y="8420"/>
                      <a:pt x="6779" y="13546"/>
                      <a:pt x="2394" y="20868"/>
                    </a:cubicBezTo>
                    <a:cubicBezTo>
                      <a:pt x="2070" y="21600"/>
                      <a:pt x="1745" y="21600"/>
                      <a:pt x="142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6" name="形状">
                <a:extLst>
                  <a:ext uri="{FF2B5EF4-FFF2-40B4-BE49-F238E27FC236}">
                    <a16:creationId xmlns:a16="http://schemas.microsoft.com/office/drawing/2014/main" id="{13D3655E-4F22-4BD8-8956-D1BEA11DFF54}"/>
                  </a:ext>
                </a:extLst>
              </p:cNvPr>
              <p:cNvSpPr/>
              <p:nvPr/>
            </p:nvSpPr>
            <p:spPr>
              <a:xfrm>
                <a:off x="6597" y="529983"/>
                <a:ext cx="399152" cy="49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41" y="21600"/>
                    </a:moveTo>
                    <a:cubicBezTo>
                      <a:pt x="1359" y="21600"/>
                      <a:pt x="1359" y="21600"/>
                      <a:pt x="1359" y="21600"/>
                    </a:cubicBezTo>
                    <a:cubicBezTo>
                      <a:pt x="755" y="21600"/>
                      <a:pt x="0" y="16800"/>
                      <a:pt x="0" y="10800"/>
                    </a:cubicBezTo>
                    <a:cubicBezTo>
                      <a:pt x="0" y="4800"/>
                      <a:pt x="755" y="0"/>
                      <a:pt x="1359" y="0"/>
                    </a:cubicBezTo>
                    <a:cubicBezTo>
                      <a:pt x="20241" y="0"/>
                      <a:pt x="20241" y="0"/>
                      <a:pt x="20241" y="0"/>
                    </a:cubicBezTo>
                    <a:cubicBezTo>
                      <a:pt x="20996" y="0"/>
                      <a:pt x="21600" y="4800"/>
                      <a:pt x="21600" y="10800"/>
                    </a:cubicBezTo>
                    <a:cubicBezTo>
                      <a:pt x="21600" y="16800"/>
                      <a:pt x="20996" y="21600"/>
                      <a:pt x="20241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7" name="形状">
                <a:extLst>
                  <a:ext uri="{FF2B5EF4-FFF2-40B4-BE49-F238E27FC236}">
                    <a16:creationId xmlns:a16="http://schemas.microsoft.com/office/drawing/2014/main" id="{D84E4BF0-462A-4E9D-BB4B-E496C8817802}"/>
                  </a:ext>
                </a:extLst>
              </p:cNvPr>
              <p:cNvSpPr/>
              <p:nvPr/>
            </p:nvSpPr>
            <p:spPr>
              <a:xfrm>
                <a:off x="705934" y="529983"/>
                <a:ext cx="395852" cy="49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31" y="21600"/>
                    </a:moveTo>
                    <a:cubicBezTo>
                      <a:pt x="1369" y="21600"/>
                      <a:pt x="1369" y="21600"/>
                      <a:pt x="1369" y="21600"/>
                    </a:cubicBezTo>
                    <a:cubicBezTo>
                      <a:pt x="608" y="21600"/>
                      <a:pt x="0" y="16800"/>
                      <a:pt x="0" y="10800"/>
                    </a:cubicBezTo>
                    <a:cubicBezTo>
                      <a:pt x="0" y="4800"/>
                      <a:pt x="608" y="0"/>
                      <a:pt x="1369" y="0"/>
                    </a:cubicBezTo>
                    <a:cubicBezTo>
                      <a:pt x="20231" y="0"/>
                      <a:pt x="20231" y="0"/>
                      <a:pt x="20231" y="0"/>
                    </a:cubicBezTo>
                    <a:cubicBezTo>
                      <a:pt x="20992" y="0"/>
                      <a:pt x="21600" y="4800"/>
                      <a:pt x="21600" y="10800"/>
                    </a:cubicBezTo>
                    <a:cubicBezTo>
                      <a:pt x="21600" y="16800"/>
                      <a:pt x="20992" y="21600"/>
                      <a:pt x="20231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8" name="形状">
                <a:extLst>
                  <a:ext uri="{FF2B5EF4-FFF2-40B4-BE49-F238E27FC236}">
                    <a16:creationId xmlns:a16="http://schemas.microsoft.com/office/drawing/2014/main" id="{97F26878-F062-46DA-8B93-6AE878A47419}"/>
                  </a:ext>
                </a:extLst>
              </p:cNvPr>
              <p:cNvSpPr/>
              <p:nvPr/>
            </p:nvSpPr>
            <p:spPr>
              <a:xfrm>
                <a:off x="438733" y="380924"/>
                <a:ext cx="230915" cy="3544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71" y="21600"/>
                    </a:moveTo>
                    <a:cubicBezTo>
                      <a:pt x="3383" y="21600"/>
                      <a:pt x="3383" y="21600"/>
                      <a:pt x="3383" y="21600"/>
                    </a:cubicBezTo>
                    <a:cubicBezTo>
                      <a:pt x="2342" y="21600"/>
                      <a:pt x="1041" y="20920"/>
                      <a:pt x="1041" y="20069"/>
                    </a:cubicBezTo>
                    <a:cubicBezTo>
                      <a:pt x="1041" y="19219"/>
                      <a:pt x="2342" y="18539"/>
                      <a:pt x="3383" y="18539"/>
                    </a:cubicBezTo>
                    <a:cubicBezTo>
                      <a:pt x="11971" y="18539"/>
                      <a:pt x="11971" y="18539"/>
                      <a:pt x="11971" y="18539"/>
                    </a:cubicBezTo>
                    <a:cubicBezTo>
                      <a:pt x="14573" y="18539"/>
                      <a:pt x="16916" y="17178"/>
                      <a:pt x="16916" y="15477"/>
                    </a:cubicBezTo>
                    <a:cubicBezTo>
                      <a:pt x="16916" y="13776"/>
                      <a:pt x="14573" y="12246"/>
                      <a:pt x="11971" y="12246"/>
                    </a:cubicBezTo>
                    <a:cubicBezTo>
                      <a:pt x="9629" y="12246"/>
                      <a:pt x="9629" y="12246"/>
                      <a:pt x="9629" y="12246"/>
                    </a:cubicBezTo>
                    <a:cubicBezTo>
                      <a:pt x="4424" y="12246"/>
                      <a:pt x="0" y="9524"/>
                      <a:pt x="0" y="6123"/>
                    </a:cubicBezTo>
                    <a:cubicBezTo>
                      <a:pt x="0" y="2721"/>
                      <a:pt x="4424" y="0"/>
                      <a:pt x="9629" y="0"/>
                    </a:cubicBezTo>
                    <a:cubicBezTo>
                      <a:pt x="17957" y="0"/>
                      <a:pt x="17957" y="0"/>
                      <a:pt x="17957" y="0"/>
                    </a:cubicBezTo>
                    <a:cubicBezTo>
                      <a:pt x="19258" y="0"/>
                      <a:pt x="20299" y="680"/>
                      <a:pt x="20299" y="1531"/>
                    </a:cubicBezTo>
                    <a:cubicBezTo>
                      <a:pt x="20299" y="2381"/>
                      <a:pt x="19258" y="3061"/>
                      <a:pt x="17957" y="3061"/>
                    </a:cubicBezTo>
                    <a:cubicBezTo>
                      <a:pt x="9629" y="3061"/>
                      <a:pt x="9629" y="3061"/>
                      <a:pt x="9629" y="3061"/>
                    </a:cubicBezTo>
                    <a:cubicBezTo>
                      <a:pt x="7027" y="3061"/>
                      <a:pt x="4684" y="4422"/>
                      <a:pt x="4684" y="6123"/>
                    </a:cubicBezTo>
                    <a:cubicBezTo>
                      <a:pt x="4684" y="7824"/>
                      <a:pt x="7027" y="9184"/>
                      <a:pt x="9629" y="9184"/>
                    </a:cubicBezTo>
                    <a:cubicBezTo>
                      <a:pt x="11971" y="9184"/>
                      <a:pt x="11971" y="9184"/>
                      <a:pt x="11971" y="9184"/>
                    </a:cubicBezTo>
                    <a:cubicBezTo>
                      <a:pt x="17176" y="9184"/>
                      <a:pt x="21600" y="12076"/>
                      <a:pt x="21600" y="15477"/>
                    </a:cubicBezTo>
                    <a:cubicBezTo>
                      <a:pt x="21600" y="18879"/>
                      <a:pt x="17176" y="21600"/>
                      <a:pt x="11971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29" name="形状">
                <a:extLst>
                  <a:ext uri="{FF2B5EF4-FFF2-40B4-BE49-F238E27FC236}">
                    <a16:creationId xmlns:a16="http://schemas.microsoft.com/office/drawing/2014/main" id="{303BB32F-8BB8-4E11-8052-EF58705DC991}"/>
                  </a:ext>
                </a:extLst>
              </p:cNvPr>
              <p:cNvSpPr/>
              <p:nvPr/>
            </p:nvSpPr>
            <p:spPr>
              <a:xfrm>
                <a:off x="527801" y="341176"/>
                <a:ext cx="52781" cy="4339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1043"/>
                      <a:pt x="0" y="20346"/>
                    </a:cubicBezTo>
                    <a:cubicBezTo>
                      <a:pt x="0" y="1254"/>
                      <a:pt x="0" y="1254"/>
                      <a:pt x="0" y="1254"/>
                    </a:cubicBezTo>
                    <a:cubicBezTo>
                      <a:pt x="0" y="557"/>
                      <a:pt x="4800" y="0"/>
                      <a:pt x="10800" y="0"/>
                    </a:cubicBezTo>
                    <a:cubicBezTo>
                      <a:pt x="16800" y="0"/>
                      <a:pt x="21600" y="557"/>
                      <a:pt x="21600" y="1254"/>
                    </a:cubicBezTo>
                    <a:cubicBezTo>
                      <a:pt x="21600" y="20346"/>
                      <a:pt x="21600" y="20346"/>
                      <a:pt x="21600" y="20346"/>
                    </a:cubicBezTo>
                    <a:cubicBezTo>
                      <a:pt x="21600" y="21043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30" name="形状">
                <a:extLst>
                  <a:ext uri="{FF2B5EF4-FFF2-40B4-BE49-F238E27FC236}">
                    <a16:creationId xmlns:a16="http://schemas.microsoft.com/office/drawing/2014/main" id="{47418FED-7853-41B1-8060-A7ABF8588C14}"/>
                  </a:ext>
                </a:extLst>
              </p:cNvPr>
              <p:cNvSpPr/>
              <p:nvPr/>
            </p:nvSpPr>
            <p:spPr>
              <a:xfrm>
                <a:off x="527801" y="824786"/>
                <a:ext cx="52781" cy="2716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709"/>
                      <a:pt x="0" y="19596"/>
                    </a:cubicBezTo>
                    <a:cubicBezTo>
                      <a:pt x="0" y="2004"/>
                      <a:pt x="0" y="2004"/>
                      <a:pt x="0" y="2004"/>
                    </a:cubicBezTo>
                    <a:cubicBezTo>
                      <a:pt x="0" y="891"/>
                      <a:pt x="4800" y="0"/>
                      <a:pt x="10800" y="0"/>
                    </a:cubicBezTo>
                    <a:cubicBezTo>
                      <a:pt x="16800" y="0"/>
                      <a:pt x="21600" y="891"/>
                      <a:pt x="21600" y="2004"/>
                    </a:cubicBezTo>
                    <a:cubicBezTo>
                      <a:pt x="21600" y="19596"/>
                      <a:pt x="21600" y="19596"/>
                      <a:pt x="21600" y="19596"/>
                    </a:cubicBezTo>
                    <a:cubicBezTo>
                      <a:pt x="21600" y="20709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31" name="形状">
                <a:extLst>
                  <a:ext uri="{FF2B5EF4-FFF2-40B4-BE49-F238E27FC236}">
                    <a16:creationId xmlns:a16="http://schemas.microsoft.com/office/drawing/2014/main" id="{8FF5CC39-FDFE-4FAF-9E06-CBB16F2CDD52}"/>
                  </a:ext>
                </a:extLst>
              </p:cNvPr>
              <p:cNvSpPr/>
              <p:nvPr/>
            </p:nvSpPr>
            <p:spPr>
              <a:xfrm>
                <a:off x="527801" y="0"/>
                <a:ext cx="52781" cy="2914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769"/>
                      <a:pt x="0" y="19731"/>
                    </a:cubicBezTo>
                    <a:cubicBezTo>
                      <a:pt x="0" y="1869"/>
                      <a:pt x="0" y="1869"/>
                      <a:pt x="0" y="1869"/>
                    </a:cubicBezTo>
                    <a:cubicBezTo>
                      <a:pt x="0" y="831"/>
                      <a:pt x="4800" y="0"/>
                      <a:pt x="10800" y="0"/>
                    </a:cubicBezTo>
                    <a:cubicBezTo>
                      <a:pt x="16800" y="0"/>
                      <a:pt x="21600" y="831"/>
                      <a:pt x="21600" y="1869"/>
                    </a:cubicBezTo>
                    <a:cubicBezTo>
                      <a:pt x="21600" y="19731"/>
                      <a:pt x="21600" y="19731"/>
                      <a:pt x="21600" y="19731"/>
                    </a:cubicBezTo>
                    <a:cubicBezTo>
                      <a:pt x="21600" y="20769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8CD832D-8671-4EDE-B5F7-5F37E0F4BAFE}"/>
                </a:ext>
              </a:extLst>
            </p:cNvPr>
            <p:cNvCxnSpPr/>
            <p:nvPr/>
          </p:nvCxnSpPr>
          <p:spPr>
            <a:xfrm>
              <a:off x="5578860" y="1416579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68" name="组合 167"/>
          <p:cNvGrpSpPr/>
          <p:nvPr/>
        </p:nvGrpSpPr>
        <p:grpSpPr>
          <a:xfrm>
            <a:off x="3311733" y="1919685"/>
            <a:ext cx="351263" cy="441595"/>
            <a:chOff x="4157767" y="1416579"/>
            <a:chExt cx="468351" cy="588793"/>
          </a:xfrm>
        </p:grpSpPr>
        <p:sp>
          <p:nvSpPr>
            <p:cNvPr id="11" name="形状">
              <a:extLst>
                <a:ext uri="{FF2B5EF4-FFF2-40B4-BE49-F238E27FC236}">
                  <a16:creationId xmlns:a16="http://schemas.microsoft.com/office/drawing/2014/main" id="{D431AE27-44AC-4223-A262-38E4ED061B1E}"/>
                </a:ext>
              </a:extLst>
            </p:cNvPr>
            <p:cNvSpPr/>
            <p:nvPr/>
          </p:nvSpPr>
          <p:spPr>
            <a:xfrm>
              <a:off x="4269447" y="1416579"/>
              <a:ext cx="356671" cy="363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600" extrusionOk="0">
                  <a:moveTo>
                    <a:pt x="21104" y="12092"/>
                  </a:moveTo>
                  <a:cubicBezTo>
                    <a:pt x="19595" y="12092"/>
                    <a:pt x="19595" y="12092"/>
                    <a:pt x="19595" y="12092"/>
                  </a:cubicBezTo>
                  <a:cubicBezTo>
                    <a:pt x="19595" y="10800"/>
                    <a:pt x="19595" y="10800"/>
                    <a:pt x="19595" y="10800"/>
                  </a:cubicBezTo>
                  <a:cubicBezTo>
                    <a:pt x="19595" y="10523"/>
                    <a:pt x="19436" y="10246"/>
                    <a:pt x="19198" y="10246"/>
                  </a:cubicBezTo>
                  <a:cubicBezTo>
                    <a:pt x="18404" y="10246"/>
                    <a:pt x="18404" y="10246"/>
                    <a:pt x="18404" y="10246"/>
                  </a:cubicBezTo>
                  <a:cubicBezTo>
                    <a:pt x="10621" y="185"/>
                    <a:pt x="10621" y="185"/>
                    <a:pt x="10621" y="185"/>
                  </a:cubicBezTo>
                  <a:cubicBezTo>
                    <a:pt x="10621" y="185"/>
                    <a:pt x="10621" y="185"/>
                    <a:pt x="10621" y="185"/>
                  </a:cubicBezTo>
                  <a:cubicBezTo>
                    <a:pt x="10621" y="185"/>
                    <a:pt x="10621" y="185"/>
                    <a:pt x="10621" y="185"/>
                  </a:cubicBezTo>
                  <a:cubicBezTo>
                    <a:pt x="10621" y="185"/>
                    <a:pt x="10542" y="185"/>
                    <a:pt x="10542" y="92"/>
                  </a:cubicBezTo>
                  <a:cubicBezTo>
                    <a:pt x="10542" y="92"/>
                    <a:pt x="10542" y="92"/>
                    <a:pt x="10542" y="92"/>
                  </a:cubicBezTo>
                  <a:cubicBezTo>
                    <a:pt x="10542" y="92"/>
                    <a:pt x="10462" y="92"/>
                    <a:pt x="10462" y="92"/>
                  </a:cubicBezTo>
                  <a:cubicBezTo>
                    <a:pt x="10462" y="92"/>
                    <a:pt x="10462" y="92"/>
                    <a:pt x="10462" y="92"/>
                  </a:cubicBezTo>
                  <a:cubicBezTo>
                    <a:pt x="10462" y="92"/>
                    <a:pt x="10462" y="92"/>
                    <a:pt x="10383" y="92"/>
                  </a:cubicBezTo>
                  <a:cubicBezTo>
                    <a:pt x="10383" y="92"/>
                    <a:pt x="10383" y="0"/>
                    <a:pt x="10383" y="0"/>
                  </a:cubicBezTo>
                  <a:cubicBezTo>
                    <a:pt x="10383" y="0"/>
                    <a:pt x="10304" y="0"/>
                    <a:pt x="10304" y="0"/>
                  </a:cubicBezTo>
                  <a:cubicBezTo>
                    <a:pt x="10304" y="0"/>
                    <a:pt x="10304" y="0"/>
                    <a:pt x="10304" y="0"/>
                  </a:cubicBezTo>
                  <a:cubicBezTo>
                    <a:pt x="10304" y="0"/>
                    <a:pt x="10304" y="0"/>
                    <a:pt x="10304" y="0"/>
                  </a:cubicBezTo>
                  <a:cubicBezTo>
                    <a:pt x="10304" y="0"/>
                    <a:pt x="10224" y="0"/>
                    <a:pt x="10224" y="0"/>
                  </a:cubicBezTo>
                  <a:cubicBezTo>
                    <a:pt x="10224" y="0"/>
                    <a:pt x="10224" y="0"/>
                    <a:pt x="10224" y="92"/>
                  </a:cubicBezTo>
                  <a:cubicBezTo>
                    <a:pt x="10224" y="92"/>
                    <a:pt x="10145" y="92"/>
                    <a:pt x="10145" y="92"/>
                  </a:cubicBezTo>
                  <a:cubicBezTo>
                    <a:pt x="10145" y="92"/>
                    <a:pt x="10145" y="92"/>
                    <a:pt x="10145" y="92"/>
                  </a:cubicBezTo>
                  <a:cubicBezTo>
                    <a:pt x="10145" y="92"/>
                    <a:pt x="10065" y="92"/>
                    <a:pt x="10065" y="92"/>
                  </a:cubicBezTo>
                  <a:cubicBezTo>
                    <a:pt x="10065" y="92"/>
                    <a:pt x="10065" y="92"/>
                    <a:pt x="10065" y="92"/>
                  </a:cubicBezTo>
                  <a:cubicBezTo>
                    <a:pt x="10065" y="92"/>
                    <a:pt x="10065" y="92"/>
                    <a:pt x="10065" y="92"/>
                  </a:cubicBezTo>
                  <a:cubicBezTo>
                    <a:pt x="10065" y="185"/>
                    <a:pt x="9986" y="185"/>
                    <a:pt x="9986" y="185"/>
                  </a:cubicBezTo>
                  <a:cubicBezTo>
                    <a:pt x="9986" y="185"/>
                    <a:pt x="9986" y="185"/>
                    <a:pt x="9986" y="185"/>
                  </a:cubicBezTo>
                  <a:cubicBezTo>
                    <a:pt x="9986" y="185"/>
                    <a:pt x="9986" y="277"/>
                    <a:pt x="9906" y="277"/>
                  </a:cubicBezTo>
                  <a:cubicBezTo>
                    <a:pt x="9906" y="277"/>
                    <a:pt x="9906" y="277"/>
                    <a:pt x="9906" y="277"/>
                  </a:cubicBezTo>
                  <a:cubicBezTo>
                    <a:pt x="9906" y="277"/>
                    <a:pt x="9906" y="277"/>
                    <a:pt x="9906" y="369"/>
                  </a:cubicBezTo>
                  <a:cubicBezTo>
                    <a:pt x="9906" y="369"/>
                    <a:pt x="9906" y="369"/>
                    <a:pt x="9906" y="369"/>
                  </a:cubicBezTo>
                  <a:cubicBezTo>
                    <a:pt x="9906" y="369"/>
                    <a:pt x="9906" y="369"/>
                    <a:pt x="9906" y="462"/>
                  </a:cubicBezTo>
                  <a:cubicBezTo>
                    <a:pt x="9906" y="462"/>
                    <a:pt x="9906" y="462"/>
                    <a:pt x="9906" y="462"/>
                  </a:cubicBezTo>
                  <a:cubicBezTo>
                    <a:pt x="9827" y="462"/>
                    <a:pt x="9827" y="554"/>
                    <a:pt x="9827" y="554"/>
                  </a:cubicBezTo>
                  <a:cubicBezTo>
                    <a:pt x="9827" y="554"/>
                    <a:pt x="9827" y="554"/>
                    <a:pt x="9827" y="554"/>
                  </a:cubicBezTo>
                  <a:cubicBezTo>
                    <a:pt x="9827" y="5538"/>
                    <a:pt x="9827" y="5538"/>
                    <a:pt x="9827" y="5538"/>
                  </a:cubicBezTo>
                  <a:cubicBezTo>
                    <a:pt x="9033" y="5538"/>
                    <a:pt x="9033" y="5538"/>
                    <a:pt x="9033" y="5538"/>
                  </a:cubicBezTo>
                  <a:cubicBezTo>
                    <a:pt x="8795" y="5538"/>
                    <a:pt x="8556" y="5815"/>
                    <a:pt x="8556" y="6092"/>
                  </a:cubicBezTo>
                  <a:cubicBezTo>
                    <a:pt x="8556" y="8862"/>
                    <a:pt x="8556" y="8862"/>
                    <a:pt x="8556" y="8862"/>
                  </a:cubicBezTo>
                  <a:cubicBezTo>
                    <a:pt x="8556" y="9138"/>
                    <a:pt x="8795" y="9415"/>
                    <a:pt x="9033" y="9415"/>
                  </a:cubicBezTo>
                  <a:cubicBezTo>
                    <a:pt x="11574" y="9415"/>
                    <a:pt x="11574" y="9415"/>
                    <a:pt x="11574" y="9415"/>
                  </a:cubicBezTo>
                  <a:cubicBezTo>
                    <a:pt x="11812" y="9415"/>
                    <a:pt x="11971" y="9138"/>
                    <a:pt x="11971" y="8862"/>
                  </a:cubicBezTo>
                  <a:cubicBezTo>
                    <a:pt x="11971" y="6092"/>
                    <a:pt x="11971" y="6092"/>
                    <a:pt x="11971" y="6092"/>
                  </a:cubicBezTo>
                  <a:cubicBezTo>
                    <a:pt x="11971" y="5815"/>
                    <a:pt x="11812" y="5538"/>
                    <a:pt x="11574" y="5538"/>
                  </a:cubicBezTo>
                  <a:cubicBezTo>
                    <a:pt x="10780" y="5538"/>
                    <a:pt x="10780" y="5538"/>
                    <a:pt x="10780" y="5538"/>
                  </a:cubicBezTo>
                  <a:cubicBezTo>
                    <a:pt x="10780" y="2769"/>
                    <a:pt x="10780" y="2769"/>
                    <a:pt x="10780" y="2769"/>
                  </a:cubicBezTo>
                  <a:cubicBezTo>
                    <a:pt x="13956" y="10246"/>
                    <a:pt x="13956" y="10246"/>
                    <a:pt x="13956" y="10246"/>
                  </a:cubicBezTo>
                  <a:cubicBezTo>
                    <a:pt x="13718" y="10246"/>
                    <a:pt x="13559" y="10523"/>
                    <a:pt x="13559" y="10800"/>
                  </a:cubicBezTo>
                  <a:cubicBezTo>
                    <a:pt x="13559" y="12092"/>
                    <a:pt x="13559" y="12092"/>
                    <a:pt x="13559" y="12092"/>
                  </a:cubicBezTo>
                  <a:cubicBezTo>
                    <a:pt x="12051" y="12092"/>
                    <a:pt x="12051" y="12092"/>
                    <a:pt x="12051" y="12092"/>
                  </a:cubicBezTo>
                  <a:cubicBezTo>
                    <a:pt x="11812" y="12092"/>
                    <a:pt x="11574" y="12369"/>
                    <a:pt x="11574" y="12646"/>
                  </a:cubicBezTo>
                  <a:cubicBezTo>
                    <a:pt x="11574" y="19938"/>
                    <a:pt x="11574" y="19938"/>
                    <a:pt x="11574" y="19938"/>
                  </a:cubicBezTo>
                  <a:cubicBezTo>
                    <a:pt x="8715" y="19938"/>
                    <a:pt x="8715" y="19938"/>
                    <a:pt x="8715" y="19938"/>
                  </a:cubicBezTo>
                  <a:cubicBezTo>
                    <a:pt x="9906" y="15877"/>
                    <a:pt x="9906" y="15877"/>
                    <a:pt x="9906" y="15877"/>
                  </a:cubicBezTo>
                  <a:cubicBezTo>
                    <a:pt x="9986" y="15692"/>
                    <a:pt x="9986" y="15600"/>
                    <a:pt x="9906" y="15415"/>
                  </a:cubicBezTo>
                  <a:cubicBezTo>
                    <a:pt x="9906" y="15323"/>
                    <a:pt x="9748" y="15231"/>
                    <a:pt x="9668" y="15138"/>
                  </a:cubicBezTo>
                  <a:cubicBezTo>
                    <a:pt x="7604" y="14492"/>
                    <a:pt x="7604" y="14492"/>
                    <a:pt x="7604" y="14492"/>
                  </a:cubicBezTo>
                  <a:cubicBezTo>
                    <a:pt x="7445" y="13292"/>
                    <a:pt x="7445" y="13292"/>
                    <a:pt x="7445" y="13292"/>
                  </a:cubicBezTo>
                  <a:cubicBezTo>
                    <a:pt x="8715" y="13292"/>
                    <a:pt x="8715" y="13292"/>
                    <a:pt x="8715" y="13292"/>
                  </a:cubicBezTo>
                  <a:cubicBezTo>
                    <a:pt x="8954" y="13292"/>
                    <a:pt x="9192" y="13108"/>
                    <a:pt x="9192" y="12738"/>
                  </a:cubicBezTo>
                  <a:cubicBezTo>
                    <a:pt x="9192" y="10062"/>
                    <a:pt x="9192" y="10062"/>
                    <a:pt x="9192" y="10062"/>
                  </a:cubicBezTo>
                  <a:cubicBezTo>
                    <a:pt x="9192" y="9785"/>
                    <a:pt x="8954" y="9600"/>
                    <a:pt x="8715" y="9600"/>
                  </a:cubicBezTo>
                  <a:cubicBezTo>
                    <a:pt x="6412" y="9600"/>
                    <a:pt x="6412" y="9600"/>
                    <a:pt x="6412" y="9600"/>
                  </a:cubicBezTo>
                  <a:cubicBezTo>
                    <a:pt x="6254" y="5631"/>
                    <a:pt x="6254" y="5631"/>
                    <a:pt x="6254" y="5631"/>
                  </a:cubicBezTo>
                  <a:cubicBezTo>
                    <a:pt x="6254" y="5354"/>
                    <a:pt x="6015" y="5169"/>
                    <a:pt x="5777" y="5169"/>
                  </a:cubicBezTo>
                  <a:cubicBezTo>
                    <a:pt x="4189" y="5169"/>
                    <a:pt x="4189" y="5169"/>
                    <a:pt x="4189" y="5169"/>
                  </a:cubicBezTo>
                  <a:cubicBezTo>
                    <a:pt x="3951" y="5169"/>
                    <a:pt x="3712" y="5354"/>
                    <a:pt x="3712" y="5631"/>
                  </a:cubicBezTo>
                  <a:cubicBezTo>
                    <a:pt x="3554" y="9600"/>
                    <a:pt x="3554" y="9600"/>
                    <a:pt x="3554" y="9600"/>
                  </a:cubicBezTo>
                  <a:cubicBezTo>
                    <a:pt x="1251" y="9600"/>
                    <a:pt x="1251" y="9600"/>
                    <a:pt x="1251" y="9600"/>
                  </a:cubicBezTo>
                  <a:cubicBezTo>
                    <a:pt x="1012" y="9600"/>
                    <a:pt x="774" y="9785"/>
                    <a:pt x="774" y="10062"/>
                  </a:cubicBezTo>
                  <a:cubicBezTo>
                    <a:pt x="774" y="12738"/>
                    <a:pt x="774" y="12738"/>
                    <a:pt x="774" y="12738"/>
                  </a:cubicBezTo>
                  <a:cubicBezTo>
                    <a:pt x="774" y="13108"/>
                    <a:pt x="1012" y="13292"/>
                    <a:pt x="1251" y="13292"/>
                  </a:cubicBezTo>
                  <a:cubicBezTo>
                    <a:pt x="2521" y="13292"/>
                    <a:pt x="2521" y="13292"/>
                    <a:pt x="2521" y="13292"/>
                  </a:cubicBezTo>
                  <a:cubicBezTo>
                    <a:pt x="2362" y="14492"/>
                    <a:pt x="2362" y="14492"/>
                    <a:pt x="2362" y="14492"/>
                  </a:cubicBezTo>
                  <a:cubicBezTo>
                    <a:pt x="298" y="15138"/>
                    <a:pt x="298" y="15138"/>
                    <a:pt x="298" y="15138"/>
                  </a:cubicBezTo>
                  <a:cubicBezTo>
                    <a:pt x="218" y="15231"/>
                    <a:pt x="59" y="15323"/>
                    <a:pt x="59" y="15415"/>
                  </a:cubicBezTo>
                  <a:cubicBezTo>
                    <a:pt x="-20" y="15600"/>
                    <a:pt x="-20" y="15692"/>
                    <a:pt x="59" y="15877"/>
                  </a:cubicBezTo>
                  <a:cubicBezTo>
                    <a:pt x="1727" y="20585"/>
                    <a:pt x="1727" y="20585"/>
                    <a:pt x="1727" y="20585"/>
                  </a:cubicBezTo>
                  <a:cubicBezTo>
                    <a:pt x="1727" y="20769"/>
                    <a:pt x="1965" y="20954"/>
                    <a:pt x="2124" y="20954"/>
                  </a:cubicBezTo>
                  <a:cubicBezTo>
                    <a:pt x="7762" y="20954"/>
                    <a:pt x="7762" y="20954"/>
                    <a:pt x="7762" y="20954"/>
                  </a:cubicBezTo>
                  <a:cubicBezTo>
                    <a:pt x="8080" y="20954"/>
                    <a:pt x="8080" y="20954"/>
                    <a:pt x="8080" y="20954"/>
                  </a:cubicBezTo>
                  <a:cubicBezTo>
                    <a:pt x="12051" y="20954"/>
                    <a:pt x="12051" y="20954"/>
                    <a:pt x="12051" y="20954"/>
                  </a:cubicBezTo>
                  <a:cubicBezTo>
                    <a:pt x="13004" y="20954"/>
                    <a:pt x="13004" y="20954"/>
                    <a:pt x="13004" y="20954"/>
                  </a:cubicBezTo>
                  <a:cubicBezTo>
                    <a:pt x="14195" y="20954"/>
                    <a:pt x="14195" y="20954"/>
                    <a:pt x="14195" y="20954"/>
                  </a:cubicBezTo>
                  <a:cubicBezTo>
                    <a:pt x="14354" y="21323"/>
                    <a:pt x="14671" y="21600"/>
                    <a:pt x="15068" y="21600"/>
                  </a:cubicBezTo>
                  <a:cubicBezTo>
                    <a:pt x="15624" y="21600"/>
                    <a:pt x="16101" y="21046"/>
                    <a:pt x="16101" y="20400"/>
                  </a:cubicBezTo>
                  <a:cubicBezTo>
                    <a:pt x="16101" y="19754"/>
                    <a:pt x="15624" y="19292"/>
                    <a:pt x="15068" y="19292"/>
                  </a:cubicBezTo>
                  <a:cubicBezTo>
                    <a:pt x="14671" y="19292"/>
                    <a:pt x="14354" y="19477"/>
                    <a:pt x="14195" y="19938"/>
                  </a:cubicBezTo>
                  <a:cubicBezTo>
                    <a:pt x="13004" y="19938"/>
                    <a:pt x="13004" y="19938"/>
                    <a:pt x="13004" y="19938"/>
                  </a:cubicBezTo>
                  <a:cubicBezTo>
                    <a:pt x="12448" y="19938"/>
                    <a:pt x="12448" y="19938"/>
                    <a:pt x="12448" y="19938"/>
                  </a:cubicBezTo>
                  <a:cubicBezTo>
                    <a:pt x="12448" y="13108"/>
                    <a:pt x="12448" y="13108"/>
                    <a:pt x="12448" y="13108"/>
                  </a:cubicBezTo>
                  <a:cubicBezTo>
                    <a:pt x="14036" y="13108"/>
                    <a:pt x="14036" y="13108"/>
                    <a:pt x="14036" y="13108"/>
                  </a:cubicBezTo>
                  <a:cubicBezTo>
                    <a:pt x="19198" y="13108"/>
                    <a:pt x="19198" y="13108"/>
                    <a:pt x="19198" y="13108"/>
                  </a:cubicBezTo>
                  <a:cubicBezTo>
                    <a:pt x="20706" y="13108"/>
                    <a:pt x="20706" y="13108"/>
                    <a:pt x="20706" y="13108"/>
                  </a:cubicBezTo>
                  <a:cubicBezTo>
                    <a:pt x="20706" y="19938"/>
                    <a:pt x="20706" y="19938"/>
                    <a:pt x="20706" y="19938"/>
                  </a:cubicBezTo>
                  <a:cubicBezTo>
                    <a:pt x="18959" y="19938"/>
                    <a:pt x="18959" y="19938"/>
                    <a:pt x="18959" y="19938"/>
                  </a:cubicBezTo>
                  <a:cubicBezTo>
                    <a:pt x="18801" y="19477"/>
                    <a:pt x="18483" y="19292"/>
                    <a:pt x="18086" y="19292"/>
                  </a:cubicBezTo>
                  <a:cubicBezTo>
                    <a:pt x="17530" y="19292"/>
                    <a:pt x="17133" y="19754"/>
                    <a:pt x="17133" y="20400"/>
                  </a:cubicBezTo>
                  <a:cubicBezTo>
                    <a:pt x="17133" y="21046"/>
                    <a:pt x="17530" y="21600"/>
                    <a:pt x="18086" y="21600"/>
                  </a:cubicBezTo>
                  <a:cubicBezTo>
                    <a:pt x="18483" y="21600"/>
                    <a:pt x="18801" y="21323"/>
                    <a:pt x="18959" y="20954"/>
                  </a:cubicBezTo>
                  <a:cubicBezTo>
                    <a:pt x="21104" y="20954"/>
                    <a:pt x="21104" y="20954"/>
                    <a:pt x="21104" y="20954"/>
                  </a:cubicBezTo>
                  <a:cubicBezTo>
                    <a:pt x="21342" y="20954"/>
                    <a:pt x="21580" y="20677"/>
                    <a:pt x="21580" y="20400"/>
                  </a:cubicBezTo>
                  <a:cubicBezTo>
                    <a:pt x="21580" y="12646"/>
                    <a:pt x="21580" y="12646"/>
                    <a:pt x="21580" y="12646"/>
                  </a:cubicBezTo>
                  <a:cubicBezTo>
                    <a:pt x="21580" y="12369"/>
                    <a:pt x="21342" y="12092"/>
                    <a:pt x="21104" y="12092"/>
                  </a:cubicBezTo>
                  <a:close/>
                  <a:moveTo>
                    <a:pt x="11098" y="8400"/>
                  </a:moveTo>
                  <a:cubicBezTo>
                    <a:pt x="9509" y="8400"/>
                    <a:pt x="9509" y="8400"/>
                    <a:pt x="9509" y="8400"/>
                  </a:cubicBezTo>
                  <a:cubicBezTo>
                    <a:pt x="9509" y="6554"/>
                    <a:pt x="9509" y="6554"/>
                    <a:pt x="9509" y="6554"/>
                  </a:cubicBezTo>
                  <a:cubicBezTo>
                    <a:pt x="11098" y="6554"/>
                    <a:pt x="11098" y="6554"/>
                    <a:pt x="11098" y="6554"/>
                  </a:cubicBezTo>
                  <a:lnTo>
                    <a:pt x="11098" y="8400"/>
                  </a:lnTo>
                  <a:close/>
                  <a:moveTo>
                    <a:pt x="4586" y="6185"/>
                  </a:moveTo>
                  <a:cubicBezTo>
                    <a:pt x="5380" y="6185"/>
                    <a:pt x="5380" y="6185"/>
                    <a:pt x="5380" y="6185"/>
                  </a:cubicBezTo>
                  <a:cubicBezTo>
                    <a:pt x="5539" y="9600"/>
                    <a:pt x="5539" y="9600"/>
                    <a:pt x="5539" y="9600"/>
                  </a:cubicBezTo>
                  <a:cubicBezTo>
                    <a:pt x="4427" y="9600"/>
                    <a:pt x="4427" y="9600"/>
                    <a:pt x="4427" y="9600"/>
                  </a:cubicBezTo>
                  <a:lnTo>
                    <a:pt x="4586" y="6185"/>
                  </a:lnTo>
                  <a:close/>
                  <a:moveTo>
                    <a:pt x="1648" y="10615"/>
                  </a:moveTo>
                  <a:cubicBezTo>
                    <a:pt x="3951" y="10615"/>
                    <a:pt x="3951" y="10615"/>
                    <a:pt x="3951" y="10615"/>
                  </a:cubicBezTo>
                  <a:cubicBezTo>
                    <a:pt x="6015" y="10615"/>
                    <a:pt x="6015" y="10615"/>
                    <a:pt x="6015" y="10615"/>
                  </a:cubicBezTo>
                  <a:cubicBezTo>
                    <a:pt x="8318" y="10615"/>
                    <a:pt x="8318" y="10615"/>
                    <a:pt x="8318" y="10615"/>
                  </a:cubicBezTo>
                  <a:cubicBezTo>
                    <a:pt x="8318" y="12277"/>
                    <a:pt x="8318" y="12277"/>
                    <a:pt x="8318" y="12277"/>
                  </a:cubicBezTo>
                  <a:cubicBezTo>
                    <a:pt x="1648" y="12277"/>
                    <a:pt x="1648" y="12277"/>
                    <a:pt x="1648" y="12277"/>
                  </a:cubicBezTo>
                  <a:lnTo>
                    <a:pt x="1648" y="10615"/>
                  </a:lnTo>
                  <a:close/>
                  <a:moveTo>
                    <a:pt x="3395" y="13292"/>
                  </a:moveTo>
                  <a:cubicBezTo>
                    <a:pt x="6571" y="13292"/>
                    <a:pt x="6571" y="13292"/>
                    <a:pt x="6571" y="13292"/>
                  </a:cubicBezTo>
                  <a:cubicBezTo>
                    <a:pt x="6651" y="14123"/>
                    <a:pt x="6651" y="14123"/>
                    <a:pt x="6651" y="14123"/>
                  </a:cubicBezTo>
                  <a:cubicBezTo>
                    <a:pt x="5142" y="13569"/>
                    <a:pt x="5142" y="13569"/>
                    <a:pt x="5142" y="13569"/>
                  </a:cubicBezTo>
                  <a:cubicBezTo>
                    <a:pt x="5062" y="13569"/>
                    <a:pt x="4904" y="13569"/>
                    <a:pt x="4824" y="13569"/>
                  </a:cubicBezTo>
                  <a:cubicBezTo>
                    <a:pt x="3315" y="14123"/>
                    <a:pt x="3315" y="14123"/>
                    <a:pt x="3315" y="14123"/>
                  </a:cubicBezTo>
                  <a:lnTo>
                    <a:pt x="3395" y="13292"/>
                  </a:lnTo>
                  <a:close/>
                  <a:moveTo>
                    <a:pt x="7762" y="19938"/>
                  </a:moveTo>
                  <a:cubicBezTo>
                    <a:pt x="2362" y="19938"/>
                    <a:pt x="2362" y="19938"/>
                    <a:pt x="2362" y="19938"/>
                  </a:cubicBezTo>
                  <a:cubicBezTo>
                    <a:pt x="1012" y="15969"/>
                    <a:pt x="1012" y="15969"/>
                    <a:pt x="1012" y="15969"/>
                  </a:cubicBezTo>
                  <a:cubicBezTo>
                    <a:pt x="4983" y="14585"/>
                    <a:pt x="4983" y="14585"/>
                    <a:pt x="4983" y="14585"/>
                  </a:cubicBezTo>
                  <a:cubicBezTo>
                    <a:pt x="8954" y="15969"/>
                    <a:pt x="8954" y="15969"/>
                    <a:pt x="8954" y="15969"/>
                  </a:cubicBezTo>
                  <a:cubicBezTo>
                    <a:pt x="7762" y="19938"/>
                    <a:pt x="7762" y="19938"/>
                    <a:pt x="7762" y="19938"/>
                  </a:cubicBezTo>
                  <a:close/>
                  <a:moveTo>
                    <a:pt x="17212" y="10246"/>
                  </a:moveTo>
                  <a:cubicBezTo>
                    <a:pt x="14989" y="10246"/>
                    <a:pt x="14989" y="10246"/>
                    <a:pt x="14989" y="10246"/>
                  </a:cubicBezTo>
                  <a:cubicBezTo>
                    <a:pt x="12130" y="3692"/>
                    <a:pt x="12130" y="3692"/>
                    <a:pt x="12130" y="3692"/>
                  </a:cubicBezTo>
                  <a:lnTo>
                    <a:pt x="17212" y="10246"/>
                  </a:lnTo>
                  <a:close/>
                  <a:moveTo>
                    <a:pt x="14433" y="12092"/>
                  </a:moveTo>
                  <a:cubicBezTo>
                    <a:pt x="14433" y="11262"/>
                    <a:pt x="14433" y="11262"/>
                    <a:pt x="14433" y="11262"/>
                  </a:cubicBezTo>
                  <a:cubicBezTo>
                    <a:pt x="14671" y="11262"/>
                    <a:pt x="14671" y="11262"/>
                    <a:pt x="14671" y="11262"/>
                  </a:cubicBezTo>
                  <a:cubicBezTo>
                    <a:pt x="14671" y="11262"/>
                    <a:pt x="14671" y="11262"/>
                    <a:pt x="14671" y="11262"/>
                  </a:cubicBezTo>
                  <a:cubicBezTo>
                    <a:pt x="14671" y="11262"/>
                    <a:pt x="14671" y="11262"/>
                    <a:pt x="14671" y="11262"/>
                  </a:cubicBezTo>
                  <a:cubicBezTo>
                    <a:pt x="18721" y="11262"/>
                    <a:pt x="18721" y="11262"/>
                    <a:pt x="18721" y="11262"/>
                  </a:cubicBezTo>
                  <a:cubicBezTo>
                    <a:pt x="18721" y="12092"/>
                    <a:pt x="18721" y="12092"/>
                    <a:pt x="18721" y="12092"/>
                  </a:cubicBezTo>
                  <a:lnTo>
                    <a:pt x="14433" y="12092"/>
                  </a:lnTo>
                  <a:close/>
                </a:path>
              </a:pathLst>
            </a:custGeom>
            <a:solidFill>
              <a:srgbClr val="A9A9A9">
                <a:alpha val="80000"/>
              </a:srgbClr>
            </a:solidFill>
            <a:ln w="3175">
              <a:miter lim="400000"/>
            </a:ln>
          </p:spPr>
          <p:txBody>
            <a:bodyPr lIns="17144" tIns="17144" rIns="17144" bIns="17144"/>
            <a:lstStyle/>
            <a:p>
              <a:pPr defTabSz="170259">
                <a:defRPr sz="1200" b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endParaRP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164907B1-82E3-4FEE-B055-C84F508441D8}"/>
                </a:ext>
              </a:extLst>
            </p:cNvPr>
            <p:cNvCxnSpPr/>
            <p:nvPr/>
          </p:nvCxnSpPr>
          <p:spPr>
            <a:xfrm>
              <a:off x="4157767" y="1416579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67" name="组合 166"/>
          <p:cNvGrpSpPr/>
          <p:nvPr/>
        </p:nvGrpSpPr>
        <p:grpSpPr>
          <a:xfrm>
            <a:off x="2041643" y="1919685"/>
            <a:ext cx="256499" cy="441595"/>
            <a:chOff x="2526856" y="1416579"/>
            <a:chExt cx="341999" cy="588793"/>
          </a:xfrm>
        </p:grpSpPr>
        <p:grpSp>
          <p:nvGrpSpPr>
            <p:cNvPr id="7" name="成组">
              <a:extLst>
                <a:ext uri="{FF2B5EF4-FFF2-40B4-BE49-F238E27FC236}">
                  <a16:creationId xmlns:a16="http://schemas.microsoft.com/office/drawing/2014/main" id="{7C758A7D-6D4F-47E5-B69F-8F518A293F72}"/>
                </a:ext>
              </a:extLst>
            </p:cNvPr>
            <p:cNvGrpSpPr/>
            <p:nvPr/>
          </p:nvGrpSpPr>
          <p:grpSpPr>
            <a:xfrm>
              <a:off x="2627302" y="1416579"/>
              <a:ext cx="241553" cy="406674"/>
              <a:chOff x="0" y="0"/>
              <a:chExt cx="959639" cy="1366799"/>
            </a:xfrm>
          </p:grpSpPr>
          <p:sp>
            <p:nvSpPr>
              <p:cNvPr id="156" name="形状">
                <a:extLst>
                  <a:ext uri="{FF2B5EF4-FFF2-40B4-BE49-F238E27FC236}">
                    <a16:creationId xmlns:a16="http://schemas.microsoft.com/office/drawing/2014/main" id="{0C922274-0843-4725-A24E-E07C19A958CF}"/>
                  </a:ext>
                </a:extLst>
              </p:cNvPr>
              <p:cNvSpPr/>
              <p:nvPr/>
            </p:nvSpPr>
            <p:spPr>
              <a:xfrm>
                <a:off x="713138" y="685097"/>
                <a:ext cx="143345" cy="1470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38" h="18676" extrusionOk="0">
                    <a:moveTo>
                      <a:pt x="5237" y="17381"/>
                    </a:moveTo>
                    <a:cubicBezTo>
                      <a:pt x="541" y="15083"/>
                      <a:pt x="-1337" y="9568"/>
                      <a:pt x="1011" y="4972"/>
                    </a:cubicBezTo>
                    <a:cubicBezTo>
                      <a:pt x="3359" y="376"/>
                      <a:pt x="9463" y="-1462"/>
                      <a:pt x="14159" y="1295"/>
                    </a:cubicBezTo>
                    <a:cubicBezTo>
                      <a:pt x="18385" y="3593"/>
                      <a:pt x="20263" y="9108"/>
                      <a:pt x="17915" y="13704"/>
                    </a:cubicBezTo>
                    <a:cubicBezTo>
                      <a:pt x="15567" y="18300"/>
                      <a:pt x="9933" y="20138"/>
                      <a:pt x="5237" y="17381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57" name="形状">
                <a:extLst>
                  <a:ext uri="{FF2B5EF4-FFF2-40B4-BE49-F238E27FC236}">
                    <a16:creationId xmlns:a16="http://schemas.microsoft.com/office/drawing/2014/main" id="{7501A709-C7FF-483B-8B9F-7EF12B412837}"/>
                  </a:ext>
                </a:extLst>
              </p:cNvPr>
              <p:cNvSpPr/>
              <p:nvPr/>
            </p:nvSpPr>
            <p:spPr>
              <a:xfrm>
                <a:off x="811415" y="490789"/>
                <a:ext cx="148225" cy="1432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30" h="18926" extrusionOk="0">
                    <a:moveTo>
                      <a:pt x="5125" y="17915"/>
                    </a:moveTo>
                    <a:cubicBezTo>
                      <a:pt x="529" y="15567"/>
                      <a:pt x="-1309" y="9933"/>
                      <a:pt x="989" y="5237"/>
                    </a:cubicBezTo>
                    <a:cubicBezTo>
                      <a:pt x="3746" y="541"/>
                      <a:pt x="9261" y="-1337"/>
                      <a:pt x="13857" y="1011"/>
                    </a:cubicBezTo>
                    <a:cubicBezTo>
                      <a:pt x="18453" y="3359"/>
                      <a:pt x="20291" y="8993"/>
                      <a:pt x="17534" y="13689"/>
                    </a:cubicBezTo>
                    <a:cubicBezTo>
                      <a:pt x="15236" y="18385"/>
                      <a:pt x="9721" y="20263"/>
                      <a:pt x="5125" y="17915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58" name="形状">
                <a:extLst>
                  <a:ext uri="{FF2B5EF4-FFF2-40B4-BE49-F238E27FC236}">
                    <a16:creationId xmlns:a16="http://schemas.microsoft.com/office/drawing/2014/main" id="{6854C155-3F29-473F-98FE-F222BE22E589}"/>
                  </a:ext>
                </a:extLst>
              </p:cNvPr>
              <p:cNvSpPr/>
              <p:nvPr/>
            </p:nvSpPr>
            <p:spPr>
              <a:xfrm>
                <a:off x="271397" y="833813"/>
                <a:ext cx="65398" cy="3367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681"/>
                      <a:pt x="0" y="19532"/>
                    </a:cubicBezTo>
                    <a:cubicBezTo>
                      <a:pt x="0" y="2068"/>
                      <a:pt x="0" y="2068"/>
                      <a:pt x="0" y="2068"/>
                    </a:cubicBezTo>
                    <a:cubicBezTo>
                      <a:pt x="0" y="919"/>
                      <a:pt x="4800" y="0"/>
                      <a:pt x="10800" y="0"/>
                    </a:cubicBezTo>
                    <a:cubicBezTo>
                      <a:pt x="16800" y="0"/>
                      <a:pt x="21600" y="919"/>
                      <a:pt x="21600" y="2068"/>
                    </a:cubicBezTo>
                    <a:cubicBezTo>
                      <a:pt x="21600" y="19532"/>
                      <a:pt x="21600" y="19532"/>
                      <a:pt x="21600" y="19532"/>
                    </a:cubicBezTo>
                    <a:cubicBezTo>
                      <a:pt x="21600" y="20681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59" name="形状">
                <a:extLst>
                  <a:ext uri="{FF2B5EF4-FFF2-40B4-BE49-F238E27FC236}">
                    <a16:creationId xmlns:a16="http://schemas.microsoft.com/office/drawing/2014/main" id="{68382E7E-05DA-45F0-B7C1-935B016E2654}"/>
                  </a:ext>
                </a:extLst>
              </p:cNvPr>
              <p:cNvSpPr/>
              <p:nvPr/>
            </p:nvSpPr>
            <p:spPr>
              <a:xfrm>
                <a:off x="595114" y="833813"/>
                <a:ext cx="65398" cy="3367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681"/>
                      <a:pt x="0" y="19532"/>
                    </a:cubicBezTo>
                    <a:cubicBezTo>
                      <a:pt x="0" y="2068"/>
                      <a:pt x="0" y="2068"/>
                      <a:pt x="0" y="2068"/>
                    </a:cubicBezTo>
                    <a:cubicBezTo>
                      <a:pt x="0" y="919"/>
                      <a:pt x="4800" y="0"/>
                      <a:pt x="10800" y="0"/>
                    </a:cubicBezTo>
                    <a:cubicBezTo>
                      <a:pt x="16800" y="0"/>
                      <a:pt x="21600" y="919"/>
                      <a:pt x="21600" y="2068"/>
                    </a:cubicBezTo>
                    <a:cubicBezTo>
                      <a:pt x="21600" y="19532"/>
                      <a:pt x="21600" y="19532"/>
                      <a:pt x="21600" y="19532"/>
                    </a:cubicBezTo>
                    <a:cubicBezTo>
                      <a:pt x="21600" y="20681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0" name="形状">
                <a:extLst>
                  <a:ext uri="{FF2B5EF4-FFF2-40B4-BE49-F238E27FC236}">
                    <a16:creationId xmlns:a16="http://schemas.microsoft.com/office/drawing/2014/main" id="{8F42E683-602F-4723-B567-DD432075E502}"/>
                  </a:ext>
                </a:extLst>
              </p:cNvPr>
              <p:cNvSpPr/>
              <p:nvPr/>
            </p:nvSpPr>
            <p:spPr>
              <a:xfrm>
                <a:off x="222350" y="1124829"/>
                <a:ext cx="487211" cy="65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171" y="21600"/>
                    </a:moveTo>
                    <a:cubicBezTo>
                      <a:pt x="1429" y="21600"/>
                      <a:pt x="1429" y="21600"/>
                      <a:pt x="1429" y="21600"/>
                    </a:cubicBezTo>
                    <a:cubicBezTo>
                      <a:pt x="794" y="21600"/>
                      <a:pt x="0" y="16800"/>
                      <a:pt x="0" y="10800"/>
                    </a:cubicBezTo>
                    <a:cubicBezTo>
                      <a:pt x="0" y="4800"/>
                      <a:pt x="794" y="0"/>
                      <a:pt x="1429" y="0"/>
                    </a:cubicBezTo>
                    <a:cubicBezTo>
                      <a:pt x="20171" y="0"/>
                      <a:pt x="20171" y="0"/>
                      <a:pt x="20171" y="0"/>
                    </a:cubicBezTo>
                    <a:cubicBezTo>
                      <a:pt x="20965" y="0"/>
                      <a:pt x="21600" y="4800"/>
                      <a:pt x="21600" y="10800"/>
                    </a:cubicBezTo>
                    <a:cubicBezTo>
                      <a:pt x="21600" y="16800"/>
                      <a:pt x="20965" y="21600"/>
                      <a:pt x="20171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1" name="形状">
                <a:extLst>
                  <a:ext uri="{FF2B5EF4-FFF2-40B4-BE49-F238E27FC236}">
                    <a16:creationId xmlns:a16="http://schemas.microsoft.com/office/drawing/2014/main" id="{D0190AD8-2945-400A-AAC3-E634FC2C32A4}"/>
                  </a:ext>
                </a:extLst>
              </p:cNvPr>
              <p:cNvSpPr/>
              <p:nvPr/>
            </p:nvSpPr>
            <p:spPr>
              <a:xfrm>
                <a:off x="222350" y="1216385"/>
                <a:ext cx="487211" cy="62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171" y="21600"/>
                    </a:moveTo>
                    <a:cubicBezTo>
                      <a:pt x="1429" y="21600"/>
                      <a:pt x="1429" y="21600"/>
                      <a:pt x="1429" y="21600"/>
                    </a:cubicBezTo>
                    <a:cubicBezTo>
                      <a:pt x="794" y="21600"/>
                      <a:pt x="0" y="16800"/>
                      <a:pt x="0" y="10800"/>
                    </a:cubicBezTo>
                    <a:cubicBezTo>
                      <a:pt x="0" y="4800"/>
                      <a:pt x="794" y="0"/>
                      <a:pt x="1429" y="0"/>
                    </a:cubicBezTo>
                    <a:cubicBezTo>
                      <a:pt x="20171" y="0"/>
                      <a:pt x="20171" y="0"/>
                      <a:pt x="20171" y="0"/>
                    </a:cubicBezTo>
                    <a:cubicBezTo>
                      <a:pt x="20965" y="0"/>
                      <a:pt x="21600" y="4800"/>
                      <a:pt x="21600" y="10800"/>
                    </a:cubicBezTo>
                    <a:cubicBezTo>
                      <a:pt x="21600" y="16800"/>
                      <a:pt x="20965" y="21600"/>
                      <a:pt x="20171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2" name="形状">
                <a:extLst>
                  <a:ext uri="{FF2B5EF4-FFF2-40B4-BE49-F238E27FC236}">
                    <a16:creationId xmlns:a16="http://schemas.microsoft.com/office/drawing/2014/main" id="{ABA65CF6-1F97-43CF-80F2-6DC0FB0498C5}"/>
                  </a:ext>
                </a:extLst>
              </p:cNvPr>
              <p:cNvSpPr/>
              <p:nvPr/>
            </p:nvSpPr>
            <p:spPr>
              <a:xfrm>
                <a:off x="333525" y="1301401"/>
                <a:ext cx="264861" cy="65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73" y="21600"/>
                    </a:moveTo>
                    <a:cubicBezTo>
                      <a:pt x="2627" y="21600"/>
                      <a:pt x="2627" y="21600"/>
                      <a:pt x="2627" y="21600"/>
                    </a:cubicBezTo>
                    <a:cubicBezTo>
                      <a:pt x="1168" y="21600"/>
                      <a:pt x="0" y="16800"/>
                      <a:pt x="0" y="10800"/>
                    </a:cubicBezTo>
                    <a:cubicBezTo>
                      <a:pt x="0" y="4800"/>
                      <a:pt x="1168" y="0"/>
                      <a:pt x="2627" y="0"/>
                    </a:cubicBezTo>
                    <a:cubicBezTo>
                      <a:pt x="18973" y="0"/>
                      <a:pt x="18973" y="0"/>
                      <a:pt x="18973" y="0"/>
                    </a:cubicBezTo>
                    <a:cubicBezTo>
                      <a:pt x="20432" y="0"/>
                      <a:pt x="21600" y="4800"/>
                      <a:pt x="21600" y="10800"/>
                    </a:cubicBezTo>
                    <a:cubicBezTo>
                      <a:pt x="21600" y="16800"/>
                      <a:pt x="20432" y="21600"/>
                      <a:pt x="18973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3" name="形状">
                <a:extLst>
                  <a:ext uri="{FF2B5EF4-FFF2-40B4-BE49-F238E27FC236}">
                    <a16:creationId xmlns:a16="http://schemas.microsoft.com/office/drawing/2014/main" id="{6ACB4245-2C0F-433A-A64E-FA27A0A2D3EA}"/>
                  </a:ext>
                </a:extLst>
              </p:cNvPr>
              <p:cNvSpPr/>
              <p:nvPr/>
            </p:nvSpPr>
            <p:spPr>
              <a:xfrm>
                <a:off x="611462" y="735718"/>
                <a:ext cx="199463" cy="1602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49" y="21600"/>
                    </a:moveTo>
                    <a:cubicBezTo>
                      <a:pt x="0" y="13440"/>
                      <a:pt x="0" y="13440"/>
                      <a:pt x="0" y="13440"/>
                    </a:cubicBezTo>
                    <a:cubicBezTo>
                      <a:pt x="6284" y="10560"/>
                      <a:pt x="11782" y="5760"/>
                      <a:pt x="16495" y="0"/>
                    </a:cubicBezTo>
                    <a:cubicBezTo>
                      <a:pt x="21600" y="5760"/>
                      <a:pt x="21600" y="5760"/>
                      <a:pt x="21600" y="5760"/>
                    </a:cubicBezTo>
                    <a:cubicBezTo>
                      <a:pt x="16495" y="12480"/>
                      <a:pt x="9818" y="18240"/>
                      <a:pt x="2749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4" name="形状">
                <a:extLst>
                  <a:ext uri="{FF2B5EF4-FFF2-40B4-BE49-F238E27FC236}">
                    <a16:creationId xmlns:a16="http://schemas.microsoft.com/office/drawing/2014/main" id="{C561B6B8-973D-4AC5-90A6-084292506D6A}"/>
                  </a:ext>
                </a:extLst>
              </p:cNvPr>
              <p:cNvSpPr/>
              <p:nvPr/>
            </p:nvSpPr>
            <p:spPr>
              <a:xfrm>
                <a:off x="0" y="0"/>
                <a:ext cx="931911" cy="8959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812" y="21600"/>
                    </a:moveTo>
                    <a:cubicBezTo>
                      <a:pt x="2742" y="19872"/>
                      <a:pt x="0" y="15811"/>
                      <a:pt x="0" y="11146"/>
                    </a:cubicBezTo>
                    <a:cubicBezTo>
                      <a:pt x="0" y="5011"/>
                      <a:pt x="4818" y="0"/>
                      <a:pt x="10800" y="0"/>
                    </a:cubicBezTo>
                    <a:cubicBezTo>
                      <a:pt x="16698" y="0"/>
                      <a:pt x="21600" y="5011"/>
                      <a:pt x="21600" y="11146"/>
                    </a:cubicBezTo>
                    <a:cubicBezTo>
                      <a:pt x="21600" y="12010"/>
                      <a:pt x="21517" y="12787"/>
                      <a:pt x="21351" y="13565"/>
                    </a:cubicBezTo>
                    <a:cubicBezTo>
                      <a:pt x="19855" y="13219"/>
                      <a:pt x="19855" y="13219"/>
                      <a:pt x="19855" y="13219"/>
                    </a:cubicBezTo>
                    <a:cubicBezTo>
                      <a:pt x="20022" y="12528"/>
                      <a:pt x="20105" y="11837"/>
                      <a:pt x="20105" y="11146"/>
                    </a:cubicBezTo>
                    <a:cubicBezTo>
                      <a:pt x="20105" y="5875"/>
                      <a:pt x="15951" y="1555"/>
                      <a:pt x="10800" y="1555"/>
                    </a:cubicBezTo>
                    <a:cubicBezTo>
                      <a:pt x="5649" y="1555"/>
                      <a:pt x="1495" y="5875"/>
                      <a:pt x="1495" y="11146"/>
                    </a:cubicBezTo>
                    <a:cubicBezTo>
                      <a:pt x="1495" y="15206"/>
                      <a:pt x="3822" y="18662"/>
                      <a:pt x="7394" y="20131"/>
                    </a:cubicBezTo>
                    <a:lnTo>
                      <a:pt x="6812" y="21600"/>
                    </a:ln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5" name="形状">
                <a:extLst>
                  <a:ext uri="{FF2B5EF4-FFF2-40B4-BE49-F238E27FC236}">
                    <a16:creationId xmlns:a16="http://schemas.microsoft.com/office/drawing/2014/main" id="{6DAC00F9-702D-41FD-98F3-6E68EF2E2AEE}"/>
                  </a:ext>
                </a:extLst>
              </p:cNvPr>
              <p:cNvSpPr/>
              <p:nvPr/>
            </p:nvSpPr>
            <p:spPr>
              <a:xfrm>
                <a:off x="317175" y="310637"/>
                <a:ext cx="294288" cy="653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229" y="21600"/>
                    </a:moveTo>
                    <a:cubicBezTo>
                      <a:pt x="2371" y="21600"/>
                      <a:pt x="2371" y="21600"/>
                      <a:pt x="2371" y="21600"/>
                    </a:cubicBezTo>
                    <a:cubicBezTo>
                      <a:pt x="1054" y="21600"/>
                      <a:pt x="0" y="16800"/>
                      <a:pt x="0" y="10800"/>
                    </a:cubicBezTo>
                    <a:cubicBezTo>
                      <a:pt x="0" y="4800"/>
                      <a:pt x="1054" y="0"/>
                      <a:pt x="2371" y="0"/>
                    </a:cubicBezTo>
                    <a:cubicBezTo>
                      <a:pt x="19229" y="0"/>
                      <a:pt x="19229" y="0"/>
                      <a:pt x="19229" y="0"/>
                    </a:cubicBezTo>
                    <a:cubicBezTo>
                      <a:pt x="20546" y="0"/>
                      <a:pt x="21600" y="4800"/>
                      <a:pt x="21600" y="10800"/>
                    </a:cubicBezTo>
                    <a:cubicBezTo>
                      <a:pt x="21600" y="16800"/>
                      <a:pt x="20546" y="21600"/>
                      <a:pt x="19229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66" name="形状">
                <a:extLst>
                  <a:ext uri="{FF2B5EF4-FFF2-40B4-BE49-F238E27FC236}">
                    <a16:creationId xmlns:a16="http://schemas.microsoft.com/office/drawing/2014/main" id="{C27949DC-6554-4A6C-AE1D-5D13F5A635F3}"/>
                  </a:ext>
                </a:extLst>
              </p:cNvPr>
              <p:cNvSpPr/>
              <p:nvPr/>
            </p:nvSpPr>
            <p:spPr>
              <a:xfrm>
                <a:off x="431621" y="310637"/>
                <a:ext cx="65398" cy="8795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1247"/>
                      <a:pt x="0" y="20807"/>
                    </a:cubicBezTo>
                    <a:cubicBezTo>
                      <a:pt x="0" y="793"/>
                      <a:pt x="0" y="793"/>
                      <a:pt x="0" y="793"/>
                    </a:cubicBezTo>
                    <a:cubicBezTo>
                      <a:pt x="0" y="353"/>
                      <a:pt x="4800" y="0"/>
                      <a:pt x="10800" y="0"/>
                    </a:cubicBezTo>
                    <a:cubicBezTo>
                      <a:pt x="16800" y="0"/>
                      <a:pt x="21600" y="353"/>
                      <a:pt x="21600" y="793"/>
                    </a:cubicBezTo>
                    <a:cubicBezTo>
                      <a:pt x="21600" y="20807"/>
                      <a:pt x="21600" y="20807"/>
                      <a:pt x="21600" y="20807"/>
                    </a:cubicBezTo>
                    <a:cubicBezTo>
                      <a:pt x="21600" y="21247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8F3CF9F5-EC51-4734-9796-341AC05CBFA9}"/>
                </a:ext>
              </a:extLst>
            </p:cNvPr>
            <p:cNvCxnSpPr/>
            <p:nvPr/>
          </p:nvCxnSpPr>
          <p:spPr>
            <a:xfrm>
              <a:off x="2526856" y="1416579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" name="组合 16"/>
          <p:cNvGrpSpPr/>
          <p:nvPr/>
        </p:nvGrpSpPr>
        <p:grpSpPr>
          <a:xfrm>
            <a:off x="842156" y="1919685"/>
            <a:ext cx="272005" cy="441595"/>
            <a:chOff x="1008063" y="1416579"/>
            <a:chExt cx="362673" cy="588793"/>
          </a:xfrm>
        </p:grpSpPr>
        <p:grpSp>
          <p:nvGrpSpPr>
            <p:cNvPr id="13" name="成组">
              <a:extLst>
                <a:ext uri="{FF2B5EF4-FFF2-40B4-BE49-F238E27FC236}">
                  <a16:creationId xmlns:a16="http://schemas.microsoft.com/office/drawing/2014/main" id="{DAAA1EBF-F24D-4D1B-8313-C135515DA23B}"/>
                </a:ext>
              </a:extLst>
            </p:cNvPr>
            <p:cNvGrpSpPr/>
            <p:nvPr/>
          </p:nvGrpSpPr>
          <p:grpSpPr>
            <a:xfrm>
              <a:off x="1091408" y="1416579"/>
              <a:ext cx="279328" cy="412726"/>
              <a:chOff x="0" y="0"/>
              <a:chExt cx="1109711" cy="1387138"/>
            </a:xfrm>
          </p:grpSpPr>
          <p:sp>
            <p:nvSpPr>
              <p:cNvPr id="106" name="椭圆形">
                <a:extLst>
                  <a:ext uri="{FF2B5EF4-FFF2-40B4-BE49-F238E27FC236}">
                    <a16:creationId xmlns:a16="http://schemas.microsoft.com/office/drawing/2014/main" id="{C91C1CF5-4804-4F39-B6BF-23381C37AC71}"/>
                  </a:ext>
                </a:extLst>
              </p:cNvPr>
              <p:cNvSpPr/>
              <p:nvPr/>
            </p:nvSpPr>
            <p:spPr>
              <a:xfrm>
                <a:off x="964034" y="764428"/>
                <a:ext cx="145678" cy="150312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7" name="圆形">
                <a:extLst>
                  <a:ext uri="{FF2B5EF4-FFF2-40B4-BE49-F238E27FC236}">
                    <a16:creationId xmlns:a16="http://schemas.microsoft.com/office/drawing/2014/main" id="{9A295F08-AC63-4E89-A57B-2C2CF9DB6F0E}"/>
                  </a:ext>
                </a:extLst>
              </p:cNvPr>
              <p:cNvSpPr/>
              <p:nvPr/>
            </p:nvSpPr>
            <p:spPr>
              <a:xfrm>
                <a:off x="964034" y="992038"/>
                <a:ext cx="145678" cy="146015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8" name="形状">
                <a:extLst>
                  <a:ext uri="{FF2B5EF4-FFF2-40B4-BE49-F238E27FC236}">
                    <a16:creationId xmlns:a16="http://schemas.microsoft.com/office/drawing/2014/main" id="{6369FEA6-C666-40A2-9973-2FBEF3F30916}"/>
                  </a:ext>
                </a:extLst>
              </p:cNvPr>
              <p:cNvSpPr/>
              <p:nvPr/>
            </p:nvSpPr>
            <p:spPr>
              <a:xfrm>
                <a:off x="-1" y="193253"/>
                <a:ext cx="415609" cy="11938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95" y="21600"/>
                    </a:moveTo>
                    <a:cubicBezTo>
                      <a:pt x="1705" y="21600"/>
                      <a:pt x="1705" y="21600"/>
                      <a:pt x="1705" y="21600"/>
                    </a:cubicBezTo>
                    <a:cubicBezTo>
                      <a:pt x="758" y="21600"/>
                      <a:pt x="0" y="21337"/>
                      <a:pt x="0" y="21007"/>
                    </a:cubicBezTo>
                    <a:cubicBezTo>
                      <a:pt x="0" y="7573"/>
                      <a:pt x="0" y="7573"/>
                      <a:pt x="0" y="7573"/>
                    </a:cubicBezTo>
                    <a:cubicBezTo>
                      <a:pt x="0" y="7310"/>
                      <a:pt x="758" y="6980"/>
                      <a:pt x="1705" y="6980"/>
                    </a:cubicBezTo>
                    <a:cubicBezTo>
                      <a:pt x="2842" y="6980"/>
                      <a:pt x="2842" y="6980"/>
                      <a:pt x="2842" y="6980"/>
                    </a:cubicBezTo>
                    <a:cubicBezTo>
                      <a:pt x="2842" y="3293"/>
                      <a:pt x="2842" y="3293"/>
                      <a:pt x="2842" y="3293"/>
                    </a:cubicBezTo>
                    <a:cubicBezTo>
                      <a:pt x="2842" y="3029"/>
                      <a:pt x="3600" y="2700"/>
                      <a:pt x="4547" y="2700"/>
                    </a:cubicBezTo>
                    <a:cubicBezTo>
                      <a:pt x="6442" y="2700"/>
                      <a:pt x="6442" y="2700"/>
                      <a:pt x="6442" y="2700"/>
                    </a:cubicBezTo>
                    <a:cubicBezTo>
                      <a:pt x="6442" y="593"/>
                      <a:pt x="6442" y="593"/>
                      <a:pt x="6442" y="593"/>
                    </a:cubicBezTo>
                    <a:cubicBezTo>
                      <a:pt x="6442" y="263"/>
                      <a:pt x="7200" y="0"/>
                      <a:pt x="8147" y="0"/>
                    </a:cubicBezTo>
                    <a:cubicBezTo>
                      <a:pt x="14589" y="0"/>
                      <a:pt x="14589" y="0"/>
                      <a:pt x="14589" y="0"/>
                    </a:cubicBezTo>
                    <a:cubicBezTo>
                      <a:pt x="15537" y="0"/>
                      <a:pt x="16295" y="263"/>
                      <a:pt x="16295" y="593"/>
                    </a:cubicBezTo>
                    <a:cubicBezTo>
                      <a:pt x="16295" y="2700"/>
                      <a:pt x="16295" y="2700"/>
                      <a:pt x="16295" y="2700"/>
                    </a:cubicBezTo>
                    <a:cubicBezTo>
                      <a:pt x="19895" y="2700"/>
                      <a:pt x="19895" y="2700"/>
                      <a:pt x="19895" y="2700"/>
                    </a:cubicBezTo>
                    <a:cubicBezTo>
                      <a:pt x="20842" y="2700"/>
                      <a:pt x="21600" y="3029"/>
                      <a:pt x="21600" y="3293"/>
                    </a:cubicBezTo>
                    <a:cubicBezTo>
                      <a:pt x="21600" y="13171"/>
                      <a:pt x="21600" y="13171"/>
                      <a:pt x="21600" y="13171"/>
                    </a:cubicBezTo>
                    <a:cubicBezTo>
                      <a:pt x="21600" y="13500"/>
                      <a:pt x="20842" y="13763"/>
                      <a:pt x="19895" y="13763"/>
                    </a:cubicBezTo>
                    <a:cubicBezTo>
                      <a:pt x="18947" y="13763"/>
                      <a:pt x="18189" y="13500"/>
                      <a:pt x="18189" y="13171"/>
                    </a:cubicBezTo>
                    <a:cubicBezTo>
                      <a:pt x="18189" y="3885"/>
                      <a:pt x="18189" y="3885"/>
                      <a:pt x="18189" y="3885"/>
                    </a:cubicBezTo>
                    <a:cubicBezTo>
                      <a:pt x="14589" y="3885"/>
                      <a:pt x="14589" y="3885"/>
                      <a:pt x="14589" y="3885"/>
                    </a:cubicBezTo>
                    <a:cubicBezTo>
                      <a:pt x="13642" y="3885"/>
                      <a:pt x="12884" y="3622"/>
                      <a:pt x="12884" y="3293"/>
                    </a:cubicBezTo>
                    <a:cubicBezTo>
                      <a:pt x="12884" y="1185"/>
                      <a:pt x="12884" y="1185"/>
                      <a:pt x="12884" y="1185"/>
                    </a:cubicBezTo>
                    <a:cubicBezTo>
                      <a:pt x="9853" y="1185"/>
                      <a:pt x="9853" y="1185"/>
                      <a:pt x="9853" y="1185"/>
                    </a:cubicBezTo>
                    <a:cubicBezTo>
                      <a:pt x="9853" y="3293"/>
                      <a:pt x="9853" y="3293"/>
                      <a:pt x="9853" y="3293"/>
                    </a:cubicBezTo>
                    <a:cubicBezTo>
                      <a:pt x="9853" y="3622"/>
                      <a:pt x="9095" y="3885"/>
                      <a:pt x="8147" y="3885"/>
                    </a:cubicBezTo>
                    <a:cubicBezTo>
                      <a:pt x="6253" y="3885"/>
                      <a:pt x="6253" y="3885"/>
                      <a:pt x="6253" y="3885"/>
                    </a:cubicBezTo>
                    <a:cubicBezTo>
                      <a:pt x="6253" y="7573"/>
                      <a:pt x="6253" y="7573"/>
                      <a:pt x="6253" y="7573"/>
                    </a:cubicBezTo>
                    <a:cubicBezTo>
                      <a:pt x="6253" y="7902"/>
                      <a:pt x="5495" y="8166"/>
                      <a:pt x="4547" y="8166"/>
                    </a:cubicBezTo>
                    <a:cubicBezTo>
                      <a:pt x="3411" y="8166"/>
                      <a:pt x="3411" y="8166"/>
                      <a:pt x="3411" y="8166"/>
                    </a:cubicBezTo>
                    <a:cubicBezTo>
                      <a:pt x="3411" y="20415"/>
                      <a:pt x="3411" y="20415"/>
                      <a:pt x="3411" y="20415"/>
                    </a:cubicBezTo>
                    <a:cubicBezTo>
                      <a:pt x="18189" y="20415"/>
                      <a:pt x="18189" y="20415"/>
                      <a:pt x="18189" y="20415"/>
                    </a:cubicBezTo>
                    <a:cubicBezTo>
                      <a:pt x="18189" y="16859"/>
                      <a:pt x="18189" y="16859"/>
                      <a:pt x="18189" y="16859"/>
                    </a:cubicBezTo>
                    <a:cubicBezTo>
                      <a:pt x="18189" y="16529"/>
                      <a:pt x="18947" y="16266"/>
                      <a:pt x="19895" y="16266"/>
                    </a:cubicBezTo>
                    <a:cubicBezTo>
                      <a:pt x="20842" y="16266"/>
                      <a:pt x="21600" y="16529"/>
                      <a:pt x="21600" y="16859"/>
                    </a:cubicBezTo>
                    <a:cubicBezTo>
                      <a:pt x="21600" y="21007"/>
                      <a:pt x="21600" y="21007"/>
                      <a:pt x="21600" y="21007"/>
                    </a:cubicBezTo>
                    <a:cubicBezTo>
                      <a:pt x="21600" y="21337"/>
                      <a:pt x="20842" y="21600"/>
                      <a:pt x="19895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9" name="形状">
                <a:extLst>
                  <a:ext uri="{FF2B5EF4-FFF2-40B4-BE49-F238E27FC236}">
                    <a16:creationId xmlns:a16="http://schemas.microsoft.com/office/drawing/2014/main" id="{2097A084-2B14-4BE0-9B31-2D6BB91B72B9}"/>
                  </a:ext>
                </a:extLst>
              </p:cNvPr>
              <p:cNvSpPr/>
              <p:nvPr/>
            </p:nvSpPr>
            <p:spPr>
              <a:xfrm>
                <a:off x="351461" y="0"/>
                <a:ext cx="398344" cy="919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3" h="21600" extrusionOk="0">
                    <a:moveTo>
                      <a:pt x="19612" y="21600"/>
                    </a:moveTo>
                    <a:cubicBezTo>
                      <a:pt x="18833" y="21600"/>
                      <a:pt x="18249" y="21429"/>
                      <a:pt x="18055" y="21171"/>
                    </a:cubicBezTo>
                    <a:cubicBezTo>
                      <a:pt x="152" y="5400"/>
                      <a:pt x="152" y="5400"/>
                      <a:pt x="152" y="5400"/>
                    </a:cubicBezTo>
                    <a:cubicBezTo>
                      <a:pt x="-237" y="5057"/>
                      <a:pt x="152" y="4543"/>
                      <a:pt x="931" y="4371"/>
                    </a:cubicBezTo>
                    <a:cubicBezTo>
                      <a:pt x="1904" y="4200"/>
                      <a:pt x="2877" y="4371"/>
                      <a:pt x="3460" y="4714"/>
                    </a:cubicBezTo>
                    <a:cubicBezTo>
                      <a:pt x="17860" y="17571"/>
                      <a:pt x="17860" y="17571"/>
                      <a:pt x="17860" y="17571"/>
                    </a:cubicBezTo>
                    <a:cubicBezTo>
                      <a:pt x="17860" y="771"/>
                      <a:pt x="17860" y="771"/>
                      <a:pt x="17860" y="771"/>
                    </a:cubicBezTo>
                    <a:cubicBezTo>
                      <a:pt x="17860" y="343"/>
                      <a:pt x="18639" y="0"/>
                      <a:pt x="19612" y="0"/>
                    </a:cubicBezTo>
                    <a:cubicBezTo>
                      <a:pt x="20585" y="0"/>
                      <a:pt x="21363" y="343"/>
                      <a:pt x="21363" y="771"/>
                    </a:cubicBezTo>
                    <a:cubicBezTo>
                      <a:pt x="21363" y="20829"/>
                      <a:pt x="21363" y="20829"/>
                      <a:pt x="21363" y="20829"/>
                    </a:cubicBezTo>
                    <a:cubicBezTo>
                      <a:pt x="21363" y="21171"/>
                      <a:pt x="20779" y="21514"/>
                      <a:pt x="20001" y="21600"/>
                    </a:cubicBezTo>
                    <a:cubicBezTo>
                      <a:pt x="19806" y="21600"/>
                      <a:pt x="19806" y="21600"/>
                      <a:pt x="19612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0" name="形状">
                <a:extLst>
                  <a:ext uri="{FF2B5EF4-FFF2-40B4-BE49-F238E27FC236}">
                    <a16:creationId xmlns:a16="http://schemas.microsoft.com/office/drawing/2014/main" id="{6017361E-D97D-4DD2-B028-5D590F0F0613}"/>
                  </a:ext>
                </a:extLst>
              </p:cNvPr>
              <p:cNvSpPr/>
              <p:nvPr/>
            </p:nvSpPr>
            <p:spPr>
              <a:xfrm>
                <a:off x="188522" y="12882"/>
                <a:ext cx="64271" cy="244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310"/>
                      <a:pt x="0" y="18699"/>
                    </a:cubicBezTo>
                    <a:cubicBezTo>
                      <a:pt x="0" y="2901"/>
                      <a:pt x="0" y="2901"/>
                      <a:pt x="0" y="2901"/>
                    </a:cubicBezTo>
                    <a:cubicBezTo>
                      <a:pt x="0" y="1290"/>
                      <a:pt x="4800" y="0"/>
                      <a:pt x="10800" y="0"/>
                    </a:cubicBezTo>
                    <a:cubicBezTo>
                      <a:pt x="16800" y="0"/>
                      <a:pt x="21600" y="1290"/>
                      <a:pt x="21600" y="2901"/>
                    </a:cubicBezTo>
                    <a:cubicBezTo>
                      <a:pt x="21600" y="18699"/>
                      <a:pt x="21600" y="18699"/>
                      <a:pt x="21600" y="18699"/>
                    </a:cubicBezTo>
                    <a:cubicBezTo>
                      <a:pt x="21600" y="20310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1" name="形状">
                <a:extLst>
                  <a:ext uri="{FF2B5EF4-FFF2-40B4-BE49-F238E27FC236}">
                    <a16:creationId xmlns:a16="http://schemas.microsoft.com/office/drawing/2014/main" id="{6D3CD7DF-3553-4C5E-BED7-074C65A37F3A}"/>
                  </a:ext>
                </a:extLst>
              </p:cNvPr>
              <p:cNvSpPr/>
              <p:nvPr/>
            </p:nvSpPr>
            <p:spPr>
              <a:xfrm>
                <a:off x="64267" y="607658"/>
                <a:ext cx="1027059" cy="7794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4" h="21541" extrusionOk="0">
                    <a:moveTo>
                      <a:pt x="20913" y="21541"/>
                    </a:moveTo>
                    <a:cubicBezTo>
                      <a:pt x="15876" y="21541"/>
                      <a:pt x="15876" y="21541"/>
                      <a:pt x="15876" y="21541"/>
                    </a:cubicBezTo>
                    <a:cubicBezTo>
                      <a:pt x="15647" y="21541"/>
                      <a:pt x="15418" y="21340"/>
                      <a:pt x="15265" y="21039"/>
                    </a:cubicBezTo>
                    <a:cubicBezTo>
                      <a:pt x="15265" y="20938"/>
                      <a:pt x="13739" y="17020"/>
                      <a:pt x="9083" y="15915"/>
                    </a:cubicBezTo>
                    <a:cubicBezTo>
                      <a:pt x="3053" y="14508"/>
                      <a:pt x="0" y="11796"/>
                      <a:pt x="0" y="7777"/>
                    </a:cubicBezTo>
                    <a:cubicBezTo>
                      <a:pt x="0" y="3256"/>
                      <a:pt x="5877" y="343"/>
                      <a:pt x="6488" y="41"/>
                    </a:cubicBezTo>
                    <a:cubicBezTo>
                      <a:pt x="6717" y="-59"/>
                      <a:pt x="6946" y="41"/>
                      <a:pt x="7175" y="142"/>
                    </a:cubicBezTo>
                    <a:cubicBezTo>
                      <a:pt x="7327" y="343"/>
                      <a:pt x="7404" y="644"/>
                      <a:pt x="7404" y="946"/>
                    </a:cubicBezTo>
                    <a:cubicBezTo>
                      <a:pt x="7404" y="5266"/>
                      <a:pt x="7404" y="5266"/>
                      <a:pt x="7404" y="5266"/>
                    </a:cubicBezTo>
                    <a:cubicBezTo>
                      <a:pt x="7404" y="5567"/>
                      <a:pt x="7327" y="5868"/>
                      <a:pt x="7098" y="6069"/>
                    </a:cubicBezTo>
                    <a:cubicBezTo>
                      <a:pt x="6640" y="6471"/>
                      <a:pt x="5953" y="7275"/>
                      <a:pt x="6030" y="7777"/>
                    </a:cubicBezTo>
                    <a:cubicBezTo>
                      <a:pt x="6030" y="7978"/>
                      <a:pt x="6335" y="8882"/>
                      <a:pt x="9083" y="9686"/>
                    </a:cubicBezTo>
                    <a:cubicBezTo>
                      <a:pt x="19234" y="12600"/>
                      <a:pt x="21447" y="20034"/>
                      <a:pt x="21524" y="20335"/>
                    </a:cubicBezTo>
                    <a:cubicBezTo>
                      <a:pt x="21600" y="20637"/>
                      <a:pt x="21600" y="20938"/>
                      <a:pt x="21447" y="21240"/>
                    </a:cubicBezTo>
                    <a:cubicBezTo>
                      <a:pt x="21371" y="21441"/>
                      <a:pt x="21142" y="21541"/>
                      <a:pt x="20913" y="21541"/>
                    </a:cubicBezTo>
                    <a:close/>
                    <a:moveTo>
                      <a:pt x="16334" y="19733"/>
                    </a:moveTo>
                    <a:cubicBezTo>
                      <a:pt x="19768" y="19733"/>
                      <a:pt x="19768" y="19733"/>
                      <a:pt x="19768" y="19733"/>
                    </a:cubicBezTo>
                    <a:cubicBezTo>
                      <a:pt x="18700" y="17723"/>
                      <a:pt x="15723" y="13403"/>
                      <a:pt x="8777" y="11394"/>
                    </a:cubicBezTo>
                    <a:cubicBezTo>
                      <a:pt x="6182" y="10691"/>
                      <a:pt x="4885" y="9586"/>
                      <a:pt x="4656" y="8079"/>
                    </a:cubicBezTo>
                    <a:cubicBezTo>
                      <a:pt x="4503" y="6572"/>
                      <a:pt x="5495" y="5366"/>
                      <a:pt x="6030" y="4763"/>
                    </a:cubicBezTo>
                    <a:cubicBezTo>
                      <a:pt x="6030" y="2252"/>
                      <a:pt x="6030" y="2252"/>
                      <a:pt x="6030" y="2252"/>
                    </a:cubicBezTo>
                    <a:cubicBezTo>
                      <a:pt x="4198" y="3357"/>
                      <a:pt x="1374" y="5467"/>
                      <a:pt x="1374" y="7777"/>
                    </a:cubicBezTo>
                    <a:cubicBezTo>
                      <a:pt x="1374" y="11595"/>
                      <a:pt x="5724" y="13303"/>
                      <a:pt x="9312" y="14107"/>
                    </a:cubicBezTo>
                    <a:cubicBezTo>
                      <a:pt x="13662" y="15111"/>
                      <a:pt x="15723" y="18527"/>
                      <a:pt x="16334" y="19733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2" name="形状">
                <a:extLst>
                  <a:ext uri="{FF2B5EF4-FFF2-40B4-BE49-F238E27FC236}">
                    <a16:creationId xmlns:a16="http://schemas.microsoft.com/office/drawing/2014/main" id="{031DE3A8-FCA4-4092-A922-DDC02293E938}"/>
                  </a:ext>
                </a:extLst>
              </p:cNvPr>
              <p:cNvSpPr/>
              <p:nvPr/>
            </p:nvSpPr>
            <p:spPr>
              <a:xfrm>
                <a:off x="899766" y="51534"/>
                <a:ext cx="64272" cy="3736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761"/>
                      <a:pt x="0" y="19713"/>
                    </a:cubicBezTo>
                    <a:cubicBezTo>
                      <a:pt x="0" y="1887"/>
                      <a:pt x="0" y="1887"/>
                      <a:pt x="0" y="1887"/>
                    </a:cubicBezTo>
                    <a:cubicBezTo>
                      <a:pt x="0" y="839"/>
                      <a:pt x="4800" y="0"/>
                      <a:pt x="10800" y="0"/>
                    </a:cubicBezTo>
                    <a:cubicBezTo>
                      <a:pt x="16800" y="0"/>
                      <a:pt x="21600" y="839"/>
                      <a:pt x="21600" y="1887"/>
                    </a:cubicBezTo>
                    <a:cubicBezTo>
                      <a:pt x="21600" y="19713"/>
                      <a:pt x="21600" y="19713"/>
                      <a:pt x="21600" y="19713"/>
                    </a:cubicBezTo>
                    <a:cubicBezTo>
                      <a:pt x="21600" y="20761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3" name="形状">
                <a:extLst>
                  <a:ext uri="{FF2B5EF4-FFF2-40B4-BE49-F238E27FC236}">
                    <a16:creationId xmlns:a16="http://schemas.microsoft.com/office/drawing/2014/main" id="{63E4EB0F-8E02-4C37-A135-8D5DDEA38967}"/>
                  </a:ext>
                </a:extLst>
              </p:cNvPr>
              <p:cNvSpPr/>
              <p:nvPr/>
            </p:nvSpPr>
            <p:spPr>
              <a:xfrm>
                <a:off x="479875" y="1322719"/>
                <a:ext cx="432748" cy="64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6" y="21600"/>
                    </a:moveTo>
                    <a:cubicBezTo>
                      <a:pt x="1634" y="21600"/>
                      <a:pt x="1634" y="21600"/>
                      <a:pt x="1634" y="21600"/>
                    </a:cubicBezTo>
                    <a:cubicBezTo>
                      <a:pt x="908" y="21600"/>
                      <a:pt x="0" y="16800"/>
                      <a:pt x="0" y="10800"/>
                    </a:cubicBezTo>
                    <a:cubicBezTo>
                      <a:pt x="0" y="4800"/>
                      <a:pt x="908" y="0"/>
                      <a:pt x="1634" y="0"/>
                    </a:cubicBezTo>
                    <a:cubicBezTo>
                      <a:pt x="19966" y="0"/>
                      <a:pt x="19966" y="0"/>
                      <a:pt x="19966" y="0"/>
                    </a:cubicBezTo>
                    <a:cubicBezTo>
                      <a:pt x="20874" y="0"/>
                      <a:pt x="21600" y="4800"/>
                      <a:pt x="21600" y="10800"/>
                    </a:cubicBezTo>
                    <a:cubicBezTo>
                      <a:pt x="21600" y="16800"/>
                      <a:pt x="20874" y="21600"/>
                      <a:pt x="19966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4" name="形状">
                <a:extLst>
                  <a:ext uri="{FF2B5EF4-FFF2-40B4-BE49-F238E27FC236}">
                    <a16:creationId xmlns:a16="http://schemas.microsoft.com/office/drawing/2014/main" id="{2FCC7B26-EBF7-4752-8024-44D9DCE1FE9E}"/>
                  </a:ext>
                </a:extLst>
              </p:cNvPr>
              <p:cNvSpPr/>
              <p:nvPr/>
            </p:nvSpPr>
            <p:spPr>
              <a:xfrm>
                <a:off x="689819" y="1022101"/>
                <a:ext cx="381333" cy="3650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766" y="21600"/>
                    </a:moveTo>
                    <a:cubicBezTo>
                      <a:pt x="1834" y="21600"/>
                      <a:pt x="1834" y="21600"/>
                      <a:pt x="1834" y="21600"/>
                    </a:cubicBezTo>
                    <a:cubicBezTo>
                      <a:pt x="815" y="21600"/>
                      <a:pt x="0" y="20736"/>
                      <a:pt x="0" y="19656"/>
                    </a:cubicBezTo>
                    <a:cubicBezTo>
                      <a:pt x="0" y="18576"/>
                      <a:pt x="815" y="17712"/>
                      <a:pt x="1834" y="17712"/>
                    </a:cubicBezTo>
                    <a:cubicBezTo>
                      <a:pt x="17932" y="17712"/>
                      <a:pt x="17932" y="17712"/>
                      <a:pt x="17932" y="17712"/>
                    </a:cubicBezTo>
                    <a:cubicBezTo>
                      <a:pt x="17932" y="1944"/>
                      <a:pt x="17932" y="1944"/>
                      <a:pt x="17932" y="1944"/>
                    </a:cubicBezTo>
                    <a:cubicBezTo>
                      <a:pt x="17932" y="864"/>
                      <a:pt x="18747" y="0"/>
                      <a:pt x="19766" y="0"/>
                    </a:cubicBezTo>
                    <a:cubicBezTo>
                      <a:pt x="20785" y="0"/>
                      <a:pt x="21600" y="864"/>
                      <a:pt x="21600" y="1944"/>
                    </a:cubicBezTo>
                    <a:cubicBezTo>
                      <a:pt x="21600" y="19656"/>
                      <a:pt x="21600" y="19656"/>
                      <a:pt x="21600" y="19656"/>
                    </a:cubicBezTo>
                    <a:cubicBezTo>
                      <a:pt x="21600" y="20736"/>
                      <a:pt x="20785" y="21600"/>
                      <a:pt x="19766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5" name="形状">
                <a:extLst>
                  <a:ext uri="{FF2B5EF4-FFF2-40B4-BE49-F238E27FC236}">
                    <a16:creationId xmlns:a16="http://schemas.microsoft.com/office/drawing/2014/main" id="{4AFCBE2F-55C4-45A0-AECD-E186962A210C}"/>
                  </a:ext>
                </a:extLst>
              </p:cNvPr>
              <p:cNvSpPr/>
              <p:nvPr/>
            </p:nvSpPr>
            <p:spPr>
              <a:xfrm>
                <a:off x="685536" y="347856"/>
                <a:ext cx="385616" cy="536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4" y="21600"/>
                    </a:moveTo>
                    <a:cubicBezTo>
                      <a:pt x="815" y="21600"/>
                      <a:pt x="0" y="21016"/>
                      <a:pt x="0" y="20286"/>
                    </a:cubicBezTo>
                    <a:cubicBezTo>
                      <a:pt x="0" y="14157"/>
                      <a:pt x="0" y="14157"/>
                      <a:pt x="0" y="14157"/>
                    </a:cubicBezTo>
                    <a:cubicBezTo>
                      <a:pt x="0" y="6276"/>
                      <a:pt x="8762" y="0"/>
                      <a:pt x="19766" y="0"/>
                    </a:cubicBezTo>
                    <a:cubicBezTo>
                      <a:pt x="20785" y="0"/>
                      <a:pt x="21600" y="584"/>
                      <a:pt x="21600" y="1314"/>
                    </a:cubicBezTo>
                    <a:cubicBezTo>
                      <a:pt x="21600" y="19265"/>
                      <a:pt x="21600" y="19265"/>
                      <a:pt x="21600" y="19265"/>
                    </a:cubicBezTo>
                    <a:cubicBezTo>
                      <a:pt x="21600" y="19995"/>
                      <a:pt x="20785" y="20578"/>
                      <a:pt x="19766" y="20578"/>
                    </a:cubicBezTo>
                    <a:cubicBezTo>
                      <a:pt x="18747" y="20578"/>
                      <a:pt x="17932" y="19995"/>
                      <a:pt x="17932" y="19265"/>
                    </a:cubicBezTo>
                    <a:cubicBezTo>
                      <a:pt x="17932" y="2627"/>
                      <a:pt x="17932" y="2627"/>
                      <a:pt x="17932" y="2627"/>
                    </a:cubicBezTo>
                    <a:cubicBezTo>
                      <a:pt x="9985" y="3357"/>
                      <a:pt x="3668" y="8173"/>
                      <a:pt x="3668" y="14157"/>
                    </a:cubicBezTo>
                    <a:cubicBezTo>
                      <a:pt x="3668" y="20286"/>
                      <a:pt x="3668" y="20286"/>
                      <a:pt x="3668" y="20286"/>
                    </a:cubicBezTo>
                    <a:cubicBezTo>
                      <a:pt x="3668" y="21016"/>
                      <a:pt x="2853" y="21600"/>
                      <a:pt x="1834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6" name="形状">
                <a:extLst>
                  <a:ext uri="{FF2B5EF4-FFF2-40B4-BE49-F238E27FC236}">
                    <a16:creationId xmlns:a16="http://schemas.microsoft.com/office/drawing/2014/main" id="{342F9F06-B9F8-43E4-B397-E3BBE8C42022}"/>
                  </a:ext>
                </a:extLst>
              </p:cNvPr>
              <p:cNvSpPr/>
              <p:nvPr/>
            </p:nvSpPr>
            <p:spPr>
              <a:xfrm>
                <a:off x="351337" y="909"/>
                <a:ext cx="398471" cy="10727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82" extrusionOk="0">
                    <a:moveTo>
                      <a:pt x="19833" y="21582"/>
                    </a:moveTo>
                    <a:cubicBezTo>
                      <a:pt x="18851" y="21582"/>
                      <a:pt x="18065" y="21289"/>
                      <a:pt x="18065" y="20923"/>
                    </a:cubicBezTo>
                    <a:cubicBezTo>
                      <a:pt x="18065" y="1739"/>
                      <a:pt x="18065" y="1739"/>
                      <a:pt x="18065" y="1739"/>
                    </a:cubicBezTo>
                    <a:cubicBezTo>
                      <a:pt x="3535" y="4668"/>
                      <a:pt x="3535" y="4668"/>
                      <a:pt x="3535" y="4668"/>
                    </a:cubicBezTo>
                    <a:cubicBezTo>
                      <a:pt x="3535" y="19019"/>
                      <a:pt x="3535" y="19019"/>
                      <a:pt x="3535" y="19019"/>
                    </a:cubicBezTo>
                    <a:cubicBezTo>
                      <a:pt x="3535" y="19385"/>
                      <a:pt x="2749" y="19678"/>
                      <a:pt x="1767" y="19678"/>
                    </a:cubicBezTo>
                    <a:cubicBezTo>
                      <a:pt x="785" y="19678"/>
                      <a:pt x="0" y="19385"/>
                      <a:pt x="0" y="19019"/>
                    </a:cubicBezTo>
                    <a:cubicBezTo>
                      <a:pt x="0" y="4302"/>
                      <a:pt x="0" y="4302"/>
                      <a:pt x="0" y="4302"/>
                    </a:cubicBezTo>
                    <a:cubicBezTo>
                      <a:pt x="0" y="4082"/>
                      <a:pt x="393" y="3863"/>
                      <a:pt x="982" y="3716"/>
                    </a:cubicBezTo>
                    <a:cubicBezTo>
                      <a:pt x="19047" y="55"/>
                      <a:pt x="19047" y="55"/>
                      <a:pt x="19047" y="55"/>
                    </a:cubicBezTo>
                    <a:cubicBezTo>
                      <a:pt x="19440" y="-18"/>
                      <a:pt x="20225" y="-18"/>
                      <a:pt x="20618" y="55"/>
                    </a:cubicBezTo>
                    <a:cubicBezTo>
                      <a:pt x="21207" y="202"/>
                      <a:pt x="21600" y="421"/>
                      <a:pt x="21600" y="641"/>
                    </a:cubicBezTo>
                    <a:cubicBezTo>
                      <a:pt x="21600" y="20923"/>
                      <a:pt x="21600" y="20923"/>
                      <a:pt x="21600" y="20923"/>
                    </a:cubicBezTo>
                    <a:cubicBezTo>
                      <a:pt x="21600" y="21289"/>
                      <a:pt x="20815" y="21582"/>
                      <a:pt x="19833" y="21582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17" name="形状">
                <a:extLst>
                  <a:ext uri="{FF2B5EF4-FFF2-40B4-BE49-F238E27FC236}">
                    <a16:creationId xmlns:a16="http://schemas.microsoft.com/office/drawing/2014/main" id="{2E616F9A-26B4-49F7-A0AA-54C1714FCACE}"/>
                  </a:ext>
                </a:extLst>
              </p:cNvPr>
              <p:cNvSpPr/>
              <p:nvPr/>
            </p:nvSpPr>
            <p:spPr>
              <a:xfrm>
                <a:off x="351337" y="1095107"/>
                <a:ext cx="398471" cy="2920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33" y="21600"/>
                    </a:moveTo>
                    <a:cubicBezTo>
                      <a:pt x="1767" y="21600"/>
                      <a:pt x="1767" y="21600"/>
                      <a:pt x="1767" y="21600"/>
                    </a:cubicBezTo>
                    <a:cubicBezTo>
                      <a:pt x="785" y="21600"/>
                      <a:pt x="0" y="20533"/>
                      <a:pt x="0" y="19200"/>
                    </a:cubicBezTo>
                    <a:cubicBezTo>
                      <a:pt x="0" y="2400"/>
                      <a:pt x="0" y="2400"/>
                      <a:pt x="0" y="2400"/>
                    </a:cubicBezTo>
                    <a:cubicBezTo>
                      <a:pt x="0" y="1067"/>
                      <a:pt x="785" y="0"/>
                      <a:pt x="1767" y="0"/>
                    </a:cubicBezTo>
                    <a:cubicBezTo>
                      <a:pt x="2749" y="0"/>
                      <a:pt x="3535" y="1067"/>
                      <a:pt x="3535" y="2400"/>
                    </a:cubicBezTo>
                    <a:cubicBezTo>
                      <a:pt x="3535" y="16800"/>
                      <a:pt x="3535" y="16800"/>
                      <a:pt x="3535" y="16800"/>
                    </a:cubicBezTo>
                    <a:cubicBezTo>
                      <a:pt x="19833" y="16800"/>
                      <a:pt x="19833" y="16800"/>
                      <a:pt x="19833" y="16800"/>
                    </a:cubicBezTo>
                    <a:cubicBezTo>
                      <a:pt x="20815" y="16800"/>
                      <a:pt x="21600" y="17867"/>
                      <a:pt x="21600" y="19200"/>
                    </a:cubicBezTo>
                    <a:cubicBezTo>
                      <a:pt x="21600" y="20533"/>
                      <a:pt x="20815" y="21600"/>
                      <a:pt x="19833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04BDBD7-3932-4A4E-9DD2-12908419450A}"/>
                </a:ext>
              </a:extLst>
            </p:cNvPr>
            <p:cNvCxnSpPr/>
            <p:nvPr/>
          </p:nvCxnSpPr>
          <p:spPr>
            <a:xfrm>
              <a:off x="1008063" y="1416579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4" name="组合 173"/>
          <p:cNvGrpSpPr/>
          <p:nvPr/>
        </p:nvGrpSpPr>
        <p:grpSpPr>
          <a:xfrm>
            <a:off x="4676586" y="3788477"/>
            <a:ext cx="271728" cy="449975"/>
            <a:chOff x="6180191" y="3985193"/>
            <a:chExt cx="362304" cy="599966"/>
          </a:xfrm>
        </p:grpSpPr>
        <p:grpSp>
          <p:nvGrpSpPr>
            <p:cNvPr id="20" name="成组">
              <a:extLst>
                <a:ext uri="{FF2B5EF4-FFF2-40B4-BE49-F238E27FC236}">
                  <a16:creationId xmlns:a16="http://schemas.microsoft.com/office/drawing/2014/main" id="{01565586-BE64-40DE-8DDC-0ED94B1DEEE6}"/>
                </a:ext>
              </a:extLst>
            </p:cNvPr>
            <p:cNvGrpSpPr/>
            <p:nvPr/>
          </p:nvGrpSpPr>
          <p:grpSpPr>
            <a:xfrm>
              <a:off x="6271879" y="3985193"/>
              <a:ext cx="270616" cy="325867"/>
              <a:chOff x="0" y="0"/>
              <a:chExt cx="1075098" cy="1095216"/>
            </a:xfrm>
          </p:grpSpPr>
          <p:sp>
            <p:nvSpPr>
              <p:cNvPr id="56" name="圆形">
                <a:extLst>
                  <a:ext uri="{FF2B5EF4-FFF2-40B4-BE49-F238E27FC236}">
                    <a16:creationId xmlns:a16="http://schemas.microsoft.com/office/drawing/2014/main" id="{039009A3-0A93-4909-8503-27F873F6079E}"/>
                  </a:ext>
                </a:extLst>
              </p:cNvPr>
              <p:cNvSpPr/>
              <p:nvPr/>
            </p:nvSpPr>
            <p:spPr>
              <a:xfrm>
                <a:off x="558139" y="1013483"/>
                <a:ext cx="81733" cy="81733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7" name="圆形">
                <a:extLst>
                  <a:ext uri="{FF2B5EF4-FFF2-40B4-BE49-F238E27FC236}">
                    <a16:creationId xmlns:a16="http://schemas.microsoft.com/office/drawing/2014/main" id="{D3941211-2BBF-4652-B6D6-C96FC2AAEB6D}"/>
                  </a:ext>
                </a:extLst>
              </p:cNvPr>
              <p:cNvSpPr/>
              <p:nvPr/>
            </p:nvSpPr>
            <p:spPr>
              <a:xfrm>
                <a:off x="433497" y="1013483"/>
                <a:ext cx="81734" cy="81733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8" name="形状">
                <a:extLst>
                  <a:ext uri="{FF2B5EF4-FFF2-40B4-BE49-F238E27FC236}">
                    <a16:creationId xmlns:a16="http://schemas.microsoft.com/office/drawing/2014/main" id="{E5C04229-16CC-49EA-BCC7-65E1EB2F9170}"/>
                  </a:ext>
                </a:extLst>
              </p:cNvPr>
              <p:cNvSpPr/>
              <p:nvPr/>
            </p:nvSpPr>
            <p:spPr>
              <a:xfrm>
                <a:off x="315" y="0"/>
                <a:ext cx="1074783" cy="10727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68" y="21600"/>
                    </a:moveTo>
                    <a:cubicBezTo>
                      <a:pt x="9527" y="21600"/>
                      <a:pt x="9527" y="21600"/>
                      <a:pt x="9527" y="21600"/>
                    </a:cubicBezTo>
                    <a:cubicBezTo>
                      <a:pt x="4065" y="20942"/>
                      <a:pt x="0" y="16334"/>
                      <a:pt x="0" y="10821"/>
                    </a:cubicBezTo>
                    <a:cubicBezTo>
                      <a:pt x="0" y="4855"/>
                      <a:pt x="4846" y="0"/>
                      <a:pt x="10800" y="0"/>
                    </a:cubicBezTo>
                    <a:cubicBezTo>
                      <a:pt x="16754" y="0"/>
                      <a:pt x="21600" y="4855"/>
                      <a:pt x="21600" y="10821"/>
                    </a:cubicBezTo>
                    <a:cubicBezTo>
                      <a:pt x="21600" y="16293"/>
                      <a:pt x="17535" y="20901"/>
                      <a:pt x="12155" y="21559"/>
                    </a:cubicBezTo>
                    <a:cubicBezTo>
                      <a:pt x="11950" y="21600"/>
                      <a:pt x="11744" y="21477"/>
                      <a:pt x="11744" y="21271"/>
                    </a:cubicBezTo>
                    <a:cubicBezTo>
                      <a:pt x="11703" y="21065"/>
                      <a:pt x="11827" y="20859"/>
                      <a:pt x="12032" y="20859"/>
                    </a:cubicBezTo>
                    <a:cubicBezTo>
                      <a:pt x="17042" y="20201"/>
                      <a:pt x="20861" y="15922"/>
                      <a:pt x="20861" y="10821"/>
                    </a:cubicBezTo>
                    <a:cubicBezTo>
                      <a:pt x="20861" y="5266"/>
                      <a:pt x="16344" y="741"/>
                      <a:pt x="10800" y="741"/>
                    </a:cubicBezTo>
                    <a:cubicBezTo>
                      <a:pt x="5215" y="741"/>
                      <a:pt x="739" y="5266"/>
                      <a:pt x="739" y="10821"/>
                    </a:cubicBezTo>
                    <a:cubicBezTo>
                      <a:pt x="739" y="15963"/>
                      <a:pt x="4517" y="20242"/>
                      <a:pt x="9609" y="20859"/>
                    </a:cubicBezTo>
                    <a:cubicBezTo>
                      <a:pt x="9814" y="20859"/>
                      <a:pt x="9938" y="21065"/>
                      <a:pt x="9938" y="21271"/>
                    </a:cubicBezTo>
                    <a:cubicBezTo>
                      <a:pt x="9897" y="21435"/>
                      <a:pt x="9732" y="21600"/>
                      <a:pt x="9568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9" name="形状">
                <a:extLst>
                  <a:ext uri="{FF2B5EF4-FFF2-40B4-BE49-F238E27FC236}">
                    <a16:creationId xmlns:a16="http://schemas.microsoft.com/office/drawing/2014/main" id="{059DA57C-89E6-425D-A99C-E221DA808696}"/>
                  </a:ext>
                </a:extLst>
              </p:cNvPr>
              <p:cNvSpPr/>
              <p:nvPr/>
            </p:nvSpPr>
            <p:spPr>
              <a:xfrm>
                <a:off x="55484" y="284019"/>
                <a:ext cx="962401" cy="36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87" y="21600"/>
                    </a:moveTo>
                    <a:cubicBezTo>
                      <a:pt x="413" y="21600"/>
                      <a:pt x="413" y="21600"/>
                      <a:pt x="413" y="21600"/>
                    </a:cubicBezTo>
                    <a:cubicBezTo>
                      <a:pt x="183" y="21600"/>
                      <a:pt x="0" y="16800"/>
                      <a:pt x="0" y="10800"/>
                    </a:cubicBezTo>
                    <a:cubicBezTo>
                      <a:pt x="0" y="4800"/>
                      <a:pt x="183" y="0"/>
                      <a:pt x="413" y="0"/>
                    </a:cubicBezTo>
                    <a:cubicBezTo>
                      <a:pt x="21187" y="0"/>
                      <a:pt x="21187" y="0"/>
                      <a:pt x="21187" y="0"/>
                    </a:cubicBezTo>
                    <a:cubicBezTo>
                      <a:pt x="21417" y="0"/>
                      <a:pt x="21600" y="4800"/>
                      <a:pt x="21600" y="10800"/>
                    </a:cubicBezTo>
                    <a:cubicBezTo>
                      <a:pt x="21600" y="16800"/>
                      <a:pt x="21417" y="21600"/>
                      <a:pt x="21187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0" name="形状">
                <a:extLst>
                  <a:ext uri="{FF2B5EF4-FFF2-40B4-BE49-F238E27FC236}">
                    <a16:creationId xmlns:a16="http://schemas.microsoft.com/office/drawing/2014/main" id="{E8BC7849-40EC-457E-876D-5DA7AC7AB7FE}"/>
                  </a:ext>
                </a:extLst>
              </p:cNvPr>
              <p:cNvSpPr/>
              <p:nvPr/>
            </p:nvSpPr>
            <p:spPr>
              <a:xfrm>
                <a:off x="756341" y="375969"/>
                <a:ext cx="153250" cy="153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944" y="21600"/>
                    </a:moveTo>
                    <a:cubicBezTo>
                      <a:pt x="4896" y="21600"/>
                      <a:pt x="0" y="16704"/>
                      <a:pt x="0" y="10656"/>
                    </a:cubicBezTo>
                    <a:cubicBezTo>
                      <a:pt x="0" y="4896"/>
                      <a:pt x="4896" y="0"/>
                      <a:pt x="10944" y="0"/>
                    </a:cubicBezTo>
                    <a:cubicBezTo>
                      <a:pt x="16704" y="0"/>
                      <a:pt x="21600" y="4896"/>
                      <a:pt x="21600" y="10656"/>
                    </a:cubicBezTo>
                    <a:cubicBezTo>
                      <a:pt x="21600" y="16704"/>
                      <a:pt x="16704" y="21600"/>
                      <a:pt x="10944" y="21600"/>
                    </a:cubicBezTo>
                    <a:close/>
                    <a:moveTo>
                      <a:pt x="10944" y="5184"/>
                    </a:moveTo>
                    <a:cubicBezTo>
                      <a:pt x="7776" y="5184"/>
                      <a:pt x="5184" y="7776"/>
                      <a:pt x="5184" y="10656"/>
                    </a:cubicBezTo>
                    <a:cubicBezTo>
                      <a:pt x="5184" y="13824"/>
                      <a:pt x="7776" y="16416"/>
                      <a:pt x="10944" y="16416"/>
                    </a:cubicBezTo>
                    <a:cubicBezTo>
                      <a:pt x="13824" y="16416"/>
                      <a:pt x="16416" y="13824"/>
                      <a:pt x="16416" y="10656"/>
                    </a:cubicBezTo>
                    <a:cubicBezTo>
                      <a:pt x="16416" y="7776"/>
                      <a:pt x="13824" y="5184"/>
                      <a:pt x="10944" y="5184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1" name="形状">
                <a:extLst>
                  <a:ext uri="{FF2B5EF4-FFF2-40B4-BE49-F238E27FC236}">
                    <a16:creationId xmlns:a16="http://schemas.microsoft.com/office/drawing/2014/main" id="{16DD68EB-6DBC-42AC-A387-F84AB4A85337}"/>
                  </a:ext>
                </a:extLst>
              </p:cNvPr>
              <p:cNvSpPr/>
              <p:nvPr/>
            </p:nvSpPr>
            <p:spPr>
              <a:xfrm>
                <a:off x="331332" y="850018"/>
                <a:ext cx="143033" cy="143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937" y="21600"/>
                      <a:pt x="0" y="16663"/>
                      <a:pt x="0" y="10800"/>
                    </a:cubicBezTo>
                    <a:cubicBezTo>
                      <a:pt x="0" y="4629"/>
                      <a:pt x="4937" y="0"/>
                      <a:pt x="10800" y="0"/>
                    </a:cubicBezTo>
                    <a:cubicBezTo>
                      <a:pt x="16971" y="0"/>
                      <a:pt x="21600" y="4629"/>
                      <a:pt x="21600" y="10800"/>
                    </a:cubicBezTo>
                    <a:cubicBezTo>
                      <a:pt x="21600" y="16663"/>
                      <a:pt x="16971" y="21600"/>
                      <a:pt x="10800" y="21600"/>
                    </a:cubicBezTo>
                    <a:close/>
                    <a:moveTo>
                      <a:pt x="10800" y="5554"/>
                    </a:moveTo>
                    <a:cubicBezTo>
                      <a:pt x="8023" y="5554"/>
                      <a:pt x="5554" y="7714"/>
                      <a:pt x="5554" y="10800"/>
                    </a:cubicBezTo>
                    <a:cubicBezTo>
                      <a:pt x="5554" y="13577"/>
                      <a:pt x="8023" y="16046"/>
                      <a:pt x="10800" y="16046"/>
                    </a:cubicBezTo>
                    <a:cubicBezTo>
                      <a:pt x="13886" y="16046"/>
                      <a:pt x="16046" y="13577"/>
                      <a:pt x="16046" y="10800"/>
                    </a:cubicBezTo>
                    <a:cubicBezTo>
                      <a:pt x="16046" y="7714"/>
                      <a:pt x="13886" y="5554"/>
                      <a:pt x="10800" y="5554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2" name="形状">
                <a:extLst>
                  <a:ext uri="{FF2B5EF4-FFF2-40B4-BE49-F238E27FC236}">
                    <a16:creationId xmlns:a16="http://schemas.microsoft.com/office/drawing/2014/main" id="{C5AD5ECE-0676-44B4-9EA1-2DF93D900D7C}"/>
                  </a:ext>
                </a:extLst>
              </p:cNvPr>
              <p:cNvSpPr/>
              <p:nvPr/>
            </p:nvSpPr>
            <p:spPr>
              <a:xfrm>
                <a:off x="219712" y="365751"/>
                <a:ext cx="634071" cy="4127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15" h="21600" extrusionOk="0">
                    <a:moveTo>
                      <a:pt x="19504" y="21600"/>
                    </a:moveTo>
                    <a:cubicBezTo>
                      <a:pt x="18883" y="21600"/>
                      <a:pt x="18262" y="21172"/>
                      <a:pt x="17917" y="20317"/>
                    </a:cubicBezTo>
                    <a:cubicBezTo>
                      <a:pt x="16950" y="17857"/>
                      <a:pt x="14949" y="16574"/>
                      <a:pt x="12741" y="16895"/>
                    </a:cubicBezTo>
                    <a:cubicBezTo>
                      <a:pt x="10809" y="17216"/>
                      <a:pt x="5771" y="17430"/>
                      <a:pt x="2734" y="11869"/>
                    </a:cubicBezTo>
                    <a:cubicBezTo>
                      <a:pt x="1009" y="8768"/>
                      <a:pt x="319" y="5560"/>
                      <a:pt x="43" y="3529"/>
                    </a:cubicBezTo>
                    <a:cubicBezTo>
                      <a:pt x="-95" y="2566"/>
                      <a:pt x="112" y="1711"/>
                      <a:pt x="457" y="962"/>
                    </a:cubicBezTo>
                    <a:cubicBezTo>
                      <a:pt x="871" y="321"/>
                      <a:pt x="1423" y="0"/>
                      <a:pt x="2044" y="0"/>
                    </a:cubicBezTo>
                    <a:cubicBezTo>
                      <a:pt x="2182" y="0"/>
                      <a:pt x="2182" y="0"/>
                      <a:pt x="2182" y="0"/>
                    </a:cubicBezTo>
                    <a:cubicBezTo>
                      <a:pt x="3010" y="107"/>
                      <a:pt x="3701" y="1069"/>
                      <a:pt x="3908" y="2352"/>
                    </a:cubicBezTo>
                    <a:cubicBezTo>
                      <a:pt x="4046" y="3850"/>
                      <a:pt x="4598" y="5988"/>
                      <a:pt x="5909" y="8020"/>
                    </a:cubicBezTo>
                    <a:cubicBezTo>
                      <a:pt x="7979" y="11228"/>
                      <a:pt x="10256" y="11121"/>
                      <a:pt x="12603" y="11014"/>
                    </a:cubicBezTo>
                    <a:cubicBezTo>
                      <a:pt x="14121" y="11014"/>
                      <a:pt x="15708" y="10907"/>
                      <a:pt x="17157" y="11869"/>
                    </a:cubicBezTo>
                    <a:cubicBezTo>
                      <a:pt x="18952" y="13046"/>
                      <a:pt x="20263" y="15291"/>
                      <a:pt x="21091" y="17002"/>
                    </a:cubicBezTo>
                    <a:cubicBezTo>
                      <a:pt x="21436" y="17857"/>
                      <a:pt x="21505" y="18713"/>
                      <a:pt x="21298" y="19675"/>
                    </a:cubicBezTo>
                    <a:cubicBezTo>
                      <a:pt x="21091" y="20531"/>
                      <a:pt x="20677" y="21172"/>
                      <a:pt x="20125" y="21493"/>
                    </a:cubicBezTo>
                    <a:cubicBezTo>
                      <a:pt x="19918" y="21600"/>
                      <a:pt x="19711" y="21600"/>
                      <a:pt x="19504" y="21600"/>
                    </a:cubicBezTo>
                    <a:close/>
                    <a:moveTo>
                      <a:pt x="13431" y="14970"/>
                    </a:moveTo>
                    <a:cubicBezTo>
                      <a:pt x="15777" y="14970"/>
                      <a:pt x="17847" y="16574"/>
                      <a:pt x="18952" y="19248"/>
                    </a:cubicBezTo>
                    <a:cubicBezTo>
                      <a:pt x="19159" y="19675"/>
                      <a:pt x="19435" y="19782"/>
                      <a:pt x="19711" y="19675"/>
                    </a:cubicBezTo>
                    <a:cubicBezTo>
                      <a:pt x="19918" y="19568"/>
                      <a:pt x="20056" y="19354"/>
                      <a:pt x="20125" y="19034"/>
                    </a:cubicBezTo>
                    <a:cubicBezTo>
                      <a:pt x="20194" y="18713"/>
                      <a:pt x="20194" y="18392"/>
                      <a:pt x="20056" y="18178"/>
                    </a:cubicBezTo>
                    <a:cubicBezTo>
                      <a:pt x="19366" y="16681"/>
                      <a:pt x="18262" y="14650"/>
                      <a:pt x="16674" y="13687"/>
                    </a:cubicBezTo>
                    <a:cubicBezTo>
                      <a:pt x="15501" y="12832"/>
                      <a:pt x="14121" y="12939"/>
                      <a:pt x="12672" y="12939"/>
                    </a:cubicBezTo>
                    <a:cubicBezTo>
                      <a:pt x="10256" y="13046"/>
                      <a:pt x="7496" y="13152"/>
                      <a:pt x="5012" y="9410"/>
                    </a:cubicBezTo>
                    <a:cubicBezTo>
                      <a:pt x="3493" y="7057"/>
                      <a:pt x="2872" y="4491"/>
                      <a:pt x="2665" y="2780"/>
                    </a:cubicBezTo>
                    <a:cubicBezTo>
                      <a:pt x="2596" y="2352"/>
                      <a:pt x="2389" y="2032"/>
                      <a:pt x="2113" y="1925"/>
                    </a:cubicBezTo>
                    <a:cubicBezTo>
                      <a:pt x="1975" y="1925"/>
                      <a:pt x="1975" y="1925"/>
                      <a:pt x="1975" y="1925"/>
                    </a:cubicBezTo>
                    <a:cubicBezTo>
                      <a:pt x="1768" y="1925"/>
                      <a:pt x="1561" y="2032"/>
                      <a:pt x="1423" y="2246"/>
                    </a:cubicBezTo>
                    <a:cubicBezTo>
                      <a:pt x="1285" y="2459"/>
                      <a:pt x="1216" y="2780"/>
                      <a:pt x="1285" y="3101"/>
                    </a:cubicBezTo>
                    <a:cubicBezTo>
                      <a:pt x="1492" y="5026"/>
                      <a:pt x="2113" y="7806"/>
                      <a:pt x="3701" y="10693"/>
                    </a:cubicBezTo>
                    <a:cubicBezTo>
                      <a:pt x="6392" y="15505"/>
                      <a:pt x="10809" y="15291"/>
                      <a:pt x="12672" y="14970"/>
                    </a:cubicBezTo>
                    <a:cubicBezTo>
                      <a:pt x="12948" y="14970"/>
                      <a:pt x="13224" y="14970"/>
                      <a:pt x="13431" y="1497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3" name="形状">
                <a:extLst>
                  <a:ext uri="{FF2B5EF4-FFF2-40B4-BE49-F238E27FC236}">
                    <a16:creationId xmlns:a16="http://schemas.microsoft.com/office/drawing/2014/main" id="{B3F15E64-9F14-4944-81B9-78AB94FCD3F7}"/>
                  </a:ext>
                </a:extLst>
              </p:cNvPr>
              <p:cNvSpPr/>
              <p:nvPr/>
            </p:nvSpPr>
            <p:spPr>
              <a:xfrm>
                <a:off x="238872" y="442888"/>
                <a:ext cx="111361" cy="638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21" h="21094" extrusionOk="0">
                    <a:moveTo>
                      <a:pt x="3568" y="21094"/>
                    </a:moveTo>
                    <a:cubicBezTo>
                      <a:pt x="2025" y="21094"/>
                      <a:pt x="868" y="19069"/>
                      <a:pt x="97" y="17044"/>
                    </a:cubicBezTo>
                    <a:cubicBezTo>
                      <a:pt x="-289" y="13669"/>
                      <a:pt x="482" y="10294"/>
                      <a:pt x="2411" y="8944"/>
                    </a:cubicBezTo>
                    <a:cubicBezTo>
                      <a:pt x="16297" y="169"/>
                      <a:pt x="16297" y="169"/>
                      <a:pt x="16297" y="169"/>
                    </a:cubicBezTo>
                    <a:cubicBezTo>
                      <a:pt x="18225" y="-506"/>
                      <a:pt x="20154" y="844"/>
                      <a:pt x="20925" y="4219"/>
                    </a:cubicBezTo>
                    <a:cubicBezTo>
                      <a:pt x="21311" y="7594"/>
                      <a:pt x="20540" y="10969"/>
                      <a:pt x="18611" y="11644"/>
                    </a:cubicBezTo>
                    <a:cubicBezTo>
                      <a:pt x="4725" y="20419"/>
                      <a:pt x="4725" y="20419"/>
                      <a:pt x="4725" y="20419"/>
                    </a:cubicBezTo>
                    <a:cubicBezTo>
                      <a:pt x="4340" y="21094"/>
                      <a:pt x="3954" y="21094"/>
                      <a:pt x="3568" y="21094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4" name="形状">
                <a:extLst>
                  <a:ext uri="{FF2B5EF4-FFF2-40B4-BE49-F238E27FC236}">
                    <a16:creationId xmlns:a16="http://schemas.microsoft.com/office/drawing/2014/main" id="{BEB95D8E-239B-4547-A312-D8895F1A94C2}"/>
                  </a:ext>
                </a:extLst>
              </p:cNvPr>
              <p:cNvSpPr/>
              <p:nvPr/>
            </p:nvSpPr>
            <p:spPr>
              <a:xfrm>
                <a:off x="278727" y="497163"/>
                <a:ext cx="105731" cy="79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98" h="20891" extrusionOk="0">
                    <a:moveTo>
                      <a:pt x="3498" y="20891"/>
                    </a:moveTo>
                    <a:cubicBezTo>
                      <a:pt x="2298" y="20891"/>
                      <a:pt x="1098" y="20351"/>
                      <a:pt x="698" y="18731"/>
                    </a:cubicBezTo>
                    <a:cubicBezTo>
                      <a:pt x="-502" y="16571"/>
                      <a:pt x="-102" y="13331"/>
                      <a:pt x="1498" y="12251"/>
                    </a:cubicBezTo>
                    <a:cubicBezTo>
                      <a:pt x="15098" y="911"/>
                      <a:pt x="15098" y="911"/>
                      <a:pt x="15098" y="911"/>
                    </a:cubicBezTo>
                    <a:cubicBezTo>
                      <a:pt x="17098" y="-709"/>
                      <a:pt x="19098" y="-169"/>
                      <a:pt x="20298" y="2531"/>
                    </a:cubicBezTo>
                    <a:cubicBezTo>
                      <a:pt x="21098" y="4691"/>
                      <a:pt x="20698" y="7391"/>
                      <a:pt x="19098" y="9011"/>
                    </a:cubicBezTo>
                    <a:cubicBezTo>
                      <a:pt x="5498" y="20351"/>
                      <a:pt x="5498" y="20351"/>
                      <a:pt x="5498" y="20351"/>
                    </a:cubicBezTo>
                    <a:cubicBezTo>
                      <a:pt x="4698" y="20891"/>
                      <a:pt x="4298" y="20891"/>
                      <a:pt x="3498" y="20891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5" name="形状">
                <a:extLst>
                  <a:ext uri="{FF2B5EF4-FFF2-40B4-BE49-F238E27FC236}">
                    <a16:creationId xmlns:a16="http://schemas.microsoft.com/office/drawing/2014/main" id="{36E5173D-A356-4BAB-BD30-34E422FB6F0D}"/>
                  </a:ext>
                </a:extLst>
              </p:cNvPr>
              <p:cNvSpPr/>
              <p:nvPr/>
            </p:nvSpPr>
            <p:spPr>
              <a:xfrm>
                <a:off x="331048" y="532187"/>
                <a:ext cx="89804" cy="991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7" h="20972" extrusionOk="0">
                    <a:moveTo>
                      <a:pt x="4291" y="20972"/>
                    </a:moveTo>
                    <a:cubicBezTo>
                      <a:pt x="3352" y="20972"/>
                      <a:pt x="2412" y="20972"/>
                      <a:pt x="1473" y="20108"/>
                    </a:cubicBezTo>
                    <a:cubicBezTo>
                      <a:pt x="-405" y="18812"/>
                      <a:pt x="-405" y="16220"/>
                      <a:pt x="1004" y="14924"/>
                    </a:cubicBezTo>
                    <a:cubicBezTo>
                      <a:pt x="13212" y="1532"/>
                      <a:pt x="13212" y="1532"/>
                      <a:pt x="13212" y="1532"/>
                    </a:cubicBezTo>
                    <a:cubicBezTo>
                      <a:pt x="14621" y="-196"/>
                      <a:pt x="17438" y="-628"/>
                      <a:pt x="19317" y="1100"/>
                    </a:cubicBezTo>
                    <a:cubicBezTo>
                      <a:pt x="20725" y="2396"/>
                      <a:pt x="21195" y="4556"/>
                      <a:pt x="19786" y="6284"/>
                    </a:cubicBezTo>
                    <a:cubicBezTo>
                      <a:pt x="7578" y="19676"/>
                      <a:pt x="7578" y="19676"/>
                      <a:pt x="7578" y="19676"/>
                    </a:cubicBezTo>
                    <a:cubicBezTo>
                      <a:pt x="6638" y="20540"/>
                      <a:pt x="5230" y="20972"/>
                      <a:pt x="4291" y="20972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6" name="形状">
                <a:extLst>
                  <a:ext uri="{FF2B5EF4-FFF2-40B4-BE49-F238E27FC236}">
                    <a16:creationId xmlns:a16="http://schemas.microsoft.com/office/drawing/2014/main" id="{730A9506-25A1-441F-A695-9DD54E16B0A8}"/>
                  </a:ext>
                </a:extLst>
              </p:cNvPr>
              <p:cNvSpPr/>
              <p:nvPr/>
            </p:nvSpPr>
            <p:spPr>
              <a:xfrm>
                <a:off x="396787" y="559029"/>
                <a:ext cx="70241" cy="1091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68" h="20975" extrusionOk="0">
                    <a:moveTo>
                      <a:pt x="5234" y="20975"/>
                    </a:moveTo>
                    <a:cubicBezTo>
                      <a:pt x="4650" y="20975"/>
                      <a:pt x="3482" y="20975"/>
                      <a:pt x="2899" y="20582"/>
                    </a:cubicBezTo>
                    <a:cubicBezTo>
                      <a:pt x="-20" y="19797"/>
                      <a:pt x="-604" y="17833"/>
                      <a:pt x="564" y="15870"/>
                    </a:cubicBezTo>
                    <a:cubicBezTo>
                      <a:pt x="9904" y="2124"/>
                      <a:pt x="9904" y="2124"/>
                      <a:pt x="9904" y="2124"/>
                    </a:cubicBezTo>
                    <a:cubicBezTo>
                      <a:pt x="11072" y="160"/>
                      <a:pt x="14574" y="-625"/>
                      <a:pt x="16910" y="553"/>
                    </a:cubicBezTo>
                    <a:cubicBezTo>
                      <a:pt x="19828" y="1339"/>
                      <a:pt x="20996" y="3302"/>
                      <a:pt x="19245" y="4873"/>
                    </a:cubicBezTo>
                    <a:cubicBezTo>
                      <a:pt x="9904" y="19011"/>
                      <a:pt x="9904" y="19011"/>
                      <a:pt x="9904" y="19011"/>
                    </a:cubicBezTo>
                    <a:cubicBezTo>
                      <a:pt x="8737" y="20190"/>
                      <a:pt x="6985" y="20975"/>
                      <a:pt x="5234" y="20975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7" name="形状">
                <a:extLst>
                  <a:ext uri="{FF2B5EF4-FFF2-40B4-BE49-F238E27FC236}">
                    <a16:creationId xmlns:a16="http://schemas.microsoft.com/office/drawing/2014/main" id="{7444BBCC-BA8A-4413-B8EB-0FD5F56C3B31}"/>
                  </a:ext>
                </a:extLst>
              </p:cNvPr>
              <p:cNvSpPr/>
              <p:nvPr/>
            </p:nvSpPr>
            <p:spPr>
              <a:xfrm>
                <a:off x="474048" y="575822"/>
                <a:ext cx="49671" cy="1107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95" h="21283" extrusionOk="0">
                    <a:moveTo>
                      <a:pt x="7605" y="21283"/>
                    </a:moveTo>
                    <a:cubicBezTo>
                      <a:pt x="7605" y="21283"/>
                      <a:pt x="6774" y="21283"/>
                      <a:pt x="6774" y="21283"/>
                    </a:cubicBezTo>
                    <a:cubicBezTo>
                      <a:pt x="2620" y="20890"/>
                      <a:pt x="-703" y="19319"/>
                      <a:pt x="128" y="17356"/>
                    </a:cubicBezTo>
                    <a:cubicBezTo>
                      <a:pt x="5112" y="2825"/>
                      <a:pt x="5112" y="2825"/>
                      <a:pt x="5112" y="2825"/>
                    </a:cubicBezTo>
                    <a:cubicBezTo>
                      <a:pt x="5943" y="861"/>
                      <a:pt x="10097" y="-317"/>
                      <a:pt x="13420" y="76"/>
                    </a:cubicBezTo>
                    <a:cubicBezTo>
                      <a:pt x="17574" y="76"/>
                      <a:pt x="20897" y="2039"/>
                      <a:pt x="20066" y="4003"/>
                    </a:cubicBezTo>
                    <a:cubicBezTo>
                      <a:pt x="15082" y="18534"/>
                      <a:pt x="15082" y="18534"/>
                      <a:pt x="15082" y="18534"/>
                    </a:cubicBezTo>
                    <a:cubicBezTo>
                      <a:pt x="14251" y="20105"/>
                      <a:pt x="10928" y="21283"/>
                      <a:pt x="7605" y="21283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8" name="形状">
                <a:extLst>
                  <a:ext uri="{FF2B5EF4-FFF2-40B4-BE49-F238E27FC236}">
                    <a16:creationId xmlns:a16="http://schemas.microsoft.com/office/drawing/2014/main" id="{5F5A90EE-711D-4EBE-835C-AB936DC57CAB}"/>
                  </a:ext>
                </a:extLst>
              </p:cNvPr>
              <p:cNvSpPr/>
              <p:nvPr/>
            </p:nvSpPr>
            <p:spPr>
              <a:xfrm>
                <a:off x="543836" y="578256"/>
                <a:ext cx="36781" cy="1123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029"/>
                      <a:pt x="0" y="18065"/>
                    </a:cubicBezTo>
                    <a:cubicBezTo>
                      <a:pt x="0" y="3535"/>
                      <a:pt x="0" y="3535"/>
                      <a:pt x="0" y="3535"/>
                    </a:cubicBezTo>
                    <a:cubicBezTo>
                      <a:pt x="0" y="1571"/>
                      <a:pt x="4800" y="0"/>
                      <a:pt x="10800" y="0"/>
                    </a:cubicBezTo>
                    <a:cubicBezTo>
                      <a:pt x="16800" y="0"/>
                      <a:pt x="21600" y="1571"/>
                      <a:pt x="21600" y="3535"/>
                    </a:cubicBezTo>
                    <a:cubicBezTo>
                      <a:pt x="21600" y="18065"/>
                      <a:pt x="21600" y="18065"/>
                      <a:pt x="21600" y="18065"/>
                    </a:cubicBezTo>
                    <a:cubicBezTo>
                      <a:pt x="21600" y="20029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69" name="形状">
                <a:extLst>
                  <a:ext uri="{FF2B5EF4-FFF2-40B4-BE49-F238E27FC236}">
                    <a16:creationId xmlns:a16="http://schemas.microsoft.com/office/drawing/2014/main" id="{F7769185-5B4F-4497-9617-3F5DEE06FCA2}"/>
                  </a:ext>
                </a:extLst>
              </p:cNvPr>
              <p:cNvSpPr/>
              <p:nvPr/>
            </p:nvSpPr>
            <p:spPr>
              <a:xfrm>
                <a:off x="609222" y="576212"/>
                <a:ext cx="38825" cy="1123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368" y="21600"/>
                    </a:moveTo>
                    <a:cubicBezTo>
                      <a:pt x="5684" y="21600"/>
                      <a:pt x="1137" y="20029"/>
                      <a:pt x="1137" y="18065"/>
                    </a:cubicBezTo>
                    <a:cubicBezTo>
                      <a:pt x="0" y="3535"/>
                      <a:pt x="0" y="3535"/>
                      <a:pt x="0" y="3535"/>
                    </a:cubicBezTo>
                    <a:cubicBezTo>
                      <a:pt x="0" y="1571"/>
                      <a:pt x="4547" y="0"/>
                      <a:pt x="10232" y="0"/>
                    </a:cubicBezTo>
                    <a:cubicBezTo>
                      <a:pt x="15916" y="0"/>
                      <a:pt x="20463" y="1571"/>
                      <a:pt x="20463" y="3535"/>
                    </a:cubicBezTo>
                    <a:cubicBezTo>
                      <a:pt x="21600" y="17673"/>
                      <a:pt x="21600" y="17673"/>
                      <a:pt x="21600" y="17673"/>
                    </a:cubicBezTo>
                    <a:cubicBezTo>
                      <a:pt x="21600" y="19636"/>
                      <a:pt x="17053" y="21600"/>
                      <a:pt x="11368" y="21600"/>
                    </a:cubicBezTo>
                    <a:cubicBezTo>
                      <a:pt x="11368" y="21600"/>
                      <a:pt x="11368" y="21600"/>
                      <a:pt x="11368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0" name="形状">
                <a:extLst>
                  <a:ext uri="{FF2B5EF4-FFF2-40B4-BE49-F238E27FC236}">
                    <a16:creationId xmlns:a16="http://schemas.microsoft.com/office/drawing/2014/main" id="{8D20CC61-15D5-4A5A-BD11-BAB286DFBF74}"/>
                  </a:ext>
                </a:extLst>
              </p:cNvPr>
              <p:cNvSpPr/>
              <p:nvPr/>
            </p:nvSpPr>
            <p:spPr>
              <a:xfrm>
                <a:off x="661068" y="585150"/>
                <a:ext cx="59774" cy="1116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46" h="21070" extrusionOk="0">
                    <a:moveTo>
                      <a:pt x="5823" y="21070"/>
                    </a:moveTo>
                    <a:cubicBezTo>
                      <a:pt x="5148" y="21070"/>
                      <a:pt x="4473" y="21070"/>
                      <a:pt x="4473" y="21070"/>
                    </a:cubicBezTo>
                    <a:cubicBezTo>
                      <a:pt x="1098" y="20299"/>
                      <a:pt x="-927" y="18370"/>
                      <a:pt x="423" y="16827"/>
                    </a:cubicBezTo>
                    <a:cubicBezTo>
                      <a:pt x="7848" y="2556"/>
                      <a:pt x="7848" y="2556"/>
                      <a:pt x="7848" y="2556"/>
                    </a:cubicBezTo>
                    <a:cubicBezTo>
                      <a:pt x="8523" y="627"/>
                      <a:pt x="11898" y="-530"/>
                      <a:pt x="15273" y="241"/>
                    </a:cubicBezTo>
                    <a:cubicBezTo>
                      <a:pt x="18648" y="627"/>
                      <a:pt x="20673" y="2556"/>
                      <a:pt x="19323" y="4484"/>
                    </a:cubicBezTo>
                    <a:cubicBezTo>
                      <a:pt x="11898" y="18756"/>
                      <a:pt x="11898" y="18756"/>
                      <a:pt x="11898" y="18756"/>
                    </a:cubicBezTo>
                    <a:cubicBezTo>
                      <a:pt x="11223" y="20299"/>
                      <a:pt x="8523" y="21070"/>
                      <a:pt x="5823" y="2107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1" name="形状">
                <a:extLst>
                  <a:ext uri="{FF2B5EF4-FFF2-40B4-BE49-F238E27FC236}">
                    <a16:creationId xmlns:a16="http://schemas.microsoft.com/office/drawing/2014/main" id="{04D4E75E-909F-40F3-A461-FC3A00B5CA3D}"/>
                  </a:ext>
                </a:extLst>
              </p:cNvPr>
              <p:cNvSpPr/>
              <p:nvPr/>
            </p:nvSpPr>
            <p:spPr>
              <a:xfrm>
                <a:off x="705780" y="621688"/>
                <a:ext cx="82733" cy="975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8" h="21046" extrusionOk="0">
                    <a:moveTo>
                      <a:pt x="4895" y="21046"/>
                    </a:moveTo>
                    <a:cubicBezTo>
                      <a:pt x="3890" y="21046"/>
                      <a:pt x="2885" y="21046"/>
                      <a:pt x="1881" y="20164"/>
                    </a:cubicBezTo>
                    <a:cubicBezTo>
                      <a:pt x="-129" y="19283"/>
                      <a:pt x="-631" y="16638"/>
                      <a:pt x="876" y="14875"/>
                    </a:cubicBezTo>
                    <a:cubicBezTo>
                      <a:pt x="12429" y="1650"/>
                      <a:pt x="12429" y="1650"/>
                      <a:pt x="12429" y="1650"/>
                    </a:cubicBezTo>
                    <a:cubicBezTo>
                      <a:pt x="13936" y="-113"/>
                      <a:pt x="16448" y="-554"/>
                      <a:pt x="18457" y="768"/>
                    </a:cubicBezTo>
                    <a:cubicBezTo>
                      <a:pt x="20467" y="2091"/>
                      <a:pt x="20969" y="4295"/>
                      <a:pt x="19462" y="6058"/>
                    </a:cubicBezTo>
                    <a:cubicBezTo>
                      <a:pt x="8411" y="19724"/>
                      <a:pt x="8411" y="19724"/>
                      <a:pt x="8411" y="19724"/>
                    </a:cubicBezTo>
                    <a:cubicBezTo>
                      <a:pt x="7406" y="20605"/>
                      <a:pt x="5899" y="21046"/>
                      <a:pt x="4895" y="21046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2" name="形状">
                <a:extLst>
                  <a:ext uri="{FF2B5EF4-FFF2-40B4-BE49-F238E27FC236}">
                    <a16:creationId xmlns:a16="http://schemas.microsoft.com/office/drawing/2014/main" id="{AC66393A-64C6-49FE-A050-D32E06083A82}"/>
                  </a:ext>
                </a:extLst>
              </p:cNvPr>
              <p:cNvSpPr/>
              <p:nvPr/>
            </p:nvSpPr>
            <p:spPr>
              <a:xfrm>
                <a:off x="867201" y="544447"/>
                <a:ext cx="138039" cy="1196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46" h="21077" extrusionOk="0">
                    <a:moveTo>
                      <a:pt x="2699" y="21077"/>
                    </a:moveTo>
                    <a:cubicBezTo>
                      <a:pt x="2082" y="21077"/>
                      <a:pt x="1156" y="20717"/>
                      <a:pt x="539" y="19997"/>
                    </a:cubicBezTo>
                    <a:cubicBezTo>
                      <a:pt x="-387" y="18557"/>
                      <a:pt x="-78" y="16397"/>
                      <a:pt x="1156" y="15317"/>
                    </a:cubicBezTo>
                    <a:cubicBezTo>
                      <a:pt x="16276" y="917"/>
                      <a:pt x="16276" y="917"/>
                      <a:pt x="16276" y="917"/>
                    </a:cubicBezTo>
                    <a:cubicBezTo>
                      <a:pt x="17510" y="-523"/>
                      <a:pt x="19362" y="-163"/>
                      <a:pt x="20287" y="1277"/>
                    </a:cubicBezTo>
                    <a:cubicBezTo>
                      <a:pt x="21213" y="2717"/>
                      <a:pt x="20904" y="4517"/>
                      <a:pt x="19979" y="5957"/>
                    </a:cubicBezTo>
                    <a:cubicBezTo>
                      <a:pt x="4550" y="20357"/>
                      <a:pt x="4550" y="20357"/>
                      <a:pt x="4550" y="20357"/>
                    </a:cubicBezTo>
                    <a:cubicBezTo>
                      <a:pt x="3933" y="21077"/>
                      <a:pt x="3316" y="21077"/>
                      <a:pt x="2699" y="21077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3" name="形状">
                <a:extLst>
                  <a:ext uri="{FF2B5EF4-FFF2-40B4-BE49-F238E27FC236}">
                    <a16:creationId xmlns:a16="http://schemas.microsoft.com/office/drawing/2014/main" id="{30624280-3CC4-4B12-A8EB-67A6F8053612}"/>
                  </a:ext>
                </a:extLst>
              </p:cNvPr>
              <p:cNvSpPr/>
              <p:nvPr/>
            </p:nvSpPr>
            <p:spPr>
              <a:xfrm>
                <a:off x="496444" y="410193"/>
                <a:ext cx="109993" cy="597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63" h="21060" extrusionOk="0">
                    <a:moveTo>
                      <a:pt x="17432" y="21060"/>
                    </a:moveTo>
                    <a:cubicBezTo>
                      <a:pt x="17046" y="21060"/>
                      <a:pt x="16660" y="21060"/>
                      <a:pt x="16275" y="21060"/>
                    </a:cubicBezTo>
                    <a:cubicBezTo>
                      <a:pt x="2389" y="12420"/>
                      <a:pt x="2389" y="12420"/>
                      <a:pt x="2389" y="12420"/>
                    </a:cubicBezTo>
                    <a:cubicBezTo>
                      <a:pt x="846" y="11700"/>
                      <a:pt x="-311" y="8100"/>
                      <a:pt x="75" y="4500"/>
                    </a:cubicBezTo>
                    <a:cubicBezTo>
                      <a:pt x="846" y="900"/>
                      <a:pt x="2775" y="-540"/>
                      <a:pt x="4703" y="180"/>
                    </a:cubicBezTo>
                    <a:cubicBezTo>
                      <a:pt x="18589" y="8820"/>
                      <a:pt x="18589" y="8820"/>
                      <a:pt x="18589" y="8820"/>
                    </a:cubicBezTo>
                    <a:cubicBezTo>
                      <a:pt x="20132" y="9540"/>
                      <a:pt x="21289" y="13140"/>
                      <a:pt x="20518" y="16740"/>
                    </a:cubicBezTo>
                    <a:cubicBezTo>
                      <a:pt x="20132" y="19620"/>
                      <a:pt x="18975" y="21060"/>
                      <a:pt x="17432" y="2106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4" name="形状">
                <a:extLst>
                  <a:ext uri="{FF2B5EF4-FFF2-40B4-BE49-F238E27FC236}">
                    <a16:creationId xmlns:a16="http://schemas.microsoft.com/office/drawing/2014/main" id="{4DD0F39D-2BB9-4123-9315-CBD3312EAEE3}"/>
                  </a:ext>
                </a:extLst>
              </p:cNvPr>
              <p:cNvSpPr/>
              <p:nvPr/>
            </p:nvSpPr>
            <p:spPr>
              <a:xfrm>
                <a:off x="132735" y="666882"/>
                <a:ext cx="54034" cy="1116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070" extrusionOk="0">
                    <a:moveTo>
                      <a:pt x="14035" y="21070"/>
                    </a:moveTo>
                    <a:cubicBezTo>
                      <a:pt x="10178" y="21070"/>
                      <a:pt x="7864" y="19913"/>
                      <a:pt x="7092" y="18370"/>
                    </a:cubicBezTo>
                    <a:cubicBezTo>
                      <a:pt x="149" y="4099"/>
                      <a:pt x="149" y="4099"/>
                      <a:pt x="149" y="4099"/>
                    </a:cubicBezTo>
                    <a:cubicBezTo>
                      <a:pt x="-622" y="2556"/>
                      <a:pt x="1692" y="627"/>
                      <a:pt x="4778" y="241"/>
                    </a:cubicBezTo>
                    <a:cubicBezTo>
                      <a:pt x="8635" y="-530"/>
                      <a:pt x="12492" y="627"/>
                      <a:pt x="13264" y="2556"/>
                    </a:cubicBezTo>
                    <a:cubicBezTo>
                      <a:pt x="20207" y="16827"/>
                      <a:pt x="20207" y="16827"/>
                      <a:pt x="20207" y="16827"/>
                    </a:cubicBezTo>
                    <a:cubicBezTo>
                      <a:pt x="20978" y="18370"/>
                      <a:pt x="19435" y="20299"/>
                      <a:pt x="15578" y="21070"/>
                    </a:cubicBezTo>
                    <a:cubicBezTo>
                      <a:pt x="14807" y="21070"/>
                      <a:pt x="14035" y="21070"/>
                      <a:pt x="14035" y="2107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5" name="形状">
                <a:extLst>
                  <a:ext uri="{FF2B5EF4-FFF2-40B4-BE49-F238E27FC236}">
                    <a16:creationId xmlns:a16="http://schemas.microsoft.com/office/drawing/2014/main" id="{E3D1D285-8FF5-4587-89F8-06EED00B6443}"/>
                  </a:ext>
                </a:extLst>
              </p:cNvPr>
              <p:cNvSpPr/>
              <p:nvPr/>
            </p:nvSpPr>
            <p:spPr>
              <a:xfrm>
                <a:off x="0" y="535346"/>
                <a:ext cx="888634" cy="4188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6" h="21600" extrusionOk="0">
                    <a:moveTo>
                      <a:pt x="21064" y="21600"/>
                    </a:moveTo>
                    <a:cubicBezTo>
                      <a:pt x="20915" y="21600"/>
                      <a:pt x="20767" y="21495"/>
                      <a:pt x="20668" y="21179"/>
                    </a:cubicBezTo>
                    <a:cubicBezTo>
                      <a:pt x="20668" y="21179"/>
                      <a:pt x="19581" y="18228"/>
                      <a:pt x="14885" y="17491"/>
                    </a:cubicBezTo>
                    <a:cubicBezTo>
                      <a:pt x="9992" y="16648"/>
                      <a:pt x="6581" y="12855"/>
                      <a:pt x="5296" y="6743"/>
                    </a:cubicBezTo>
                    <a:cubicBezTo>
                      <a:pt x="4258" y="2002"/>
                      <a:pt x="452" y="1897"/>
                      <a:pt x="403" y="1897"/>
                    </a:cubicBezTo>
                    <a:cubicBezTo>
                      <a:pt x="156" y="1791"/>
                      <a:pt x="-42" y="1370"/>
                      <a:pt x="7" y="843"/>
                    </a:cubicBezTo>
                    <a:cubicBezTo>
                      <a:pt x="7" y="316"/>
                      <a:pt x="205" y="0"/>
                      <a:pt x="452" y="0"/>
                    </a:cubicBezTo>
                    <a:cubicBezTo>
                      <a:pt x="601" y="0"/>
                      <a:pt x="4851" y="211"/>
                      <a:pt x="6087" y="6006"/>
                    </a:cubicBezTo>
                    <a:cubicBezTo>
                      <a:pt x="7273" y="11380"/>
                      <a:pt x="10437" y="14857"/>
                      <a:pt x="14984" y="15594"/>
                    </a:cubicBezTo>
                    <a:cubicBezTo>
                      <a:pt x="20075" y="16437"/>
                      <a:pt x="21311" y="19703"/>
                      <a:pt x="21410" y="20125"/>
                    </a:cubicBezTo>
                    <a:cubicBezTo>
                      <a:pt x="21558" y="20546"/>
                      <a:pt x="21509" y="21179"/>
                      <a:pt x="21311" y="21389"/>
                    </a:cubicBezTo>
                    <a:cubicBezTo>
                      <a:pt x="21212" y="21600"/>
                      <a:pt x="21163" y="21600"/>
                      <a:pt x="21064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6" name="形状">
                <a:extLst>
                  <a:ext uri="{FF2B5EF4-FFF2-40B4-BE49-F238E27FC236}">
                    <a16:creationId xmlns:a16="http://schemas.microsoft.com/office/drawing/2014/main" id="{594E4CC9-46A3-4AA2-B4C2-3ABF1617826C}"/>
                  </a:ext>
                </a:extLst>
              </p:cNvPr>
              <p:cNvSpPr/>
              <p:nvPr/>
            </p:nvSpPr>
            <p:spPr>
              <a:xfrm>
                <a:off x="196473" y="112381"/>
                <a:ext cx="92170" cy="2084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1" h="21600" extrusionOk="0">
                    <a:moveTo>
                      <a:pt x="16904" y="21600"/>
                    </a:moveTo>
                    <a:cubicBezTo>
                      <a:pt x="16904" y="21600"/>
                      <a:pt x="16904" y="21600"/>
                      <a:pt x="16435" y="21600"/>
                    </a:cubicBezTo>
                    <a:cubicBezTo>
                      <a:pt x="14557" y="21600"/>
                      <a:pt x="12678" y="20541"/>
                      <a:pt x="12678" y="19482"/>
                    </a:cubicBezTo>
                    <a:cubicBezTo>
                      <a:pt x="13148" y="16518"/>
                      <a:pt x="10800" y="13129"/>
                      <a:pt x="6104" y="10376"/>
                    </a:cubicBezTo>
                    <a:cubicBezTo>
                      <a:pt x="939" y="6988"/>
                      <a:pt x="0" y="2329"/>
                      <a:pt x="0" y="2118"/>
                    </a:cubicBezTo>
                    <a:cubicBezTo>
                      <a:pt x="0" y="1059"/>
                      <a:pt x="1409" y="212"/>
                      <a:pt x="3757" y="0"/>
                    </a:cubicBezTo>
                    <a:cubicBezTo>
                      <a:pt x="6104" y="0"/>
                      <a:pt x="8452" y="847"/>
                      <a:pt x="8452" y="1694"/>
                    </a:cubicBezTo>
                    <a:cubicBezTo>
                      <a:pt x="8452" y="1906"/>
                      <a:pt x="9391" y="5718"/>
                      <a:pt x="13148" y="8047"/>
                    </a:cubicBezTo>
                    <a:cubicBezTo>
                      <a:pt x="18783" y="11647"/>
                      <a:pt x="21600" y="15882"/>
                      <a:pt x="21130" y="19694"/>
                    </a:cubicBezTo>
                    <a:cubicBezTo>
                      <a:pt x="21130" y="20753"/>
                      <a:pt x="19252" y="21600"/>
                      <a:pt x="16904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7" name="形状">
                <a:extLst>
                  <a:ext uri="{FF2B5EF4-FFF2-40B4-BE49-F238E27FC236}">
                    <a16:creationId xmlns:a16="http://schemas.microsoft.com/office/drawing/2014/main" id="{A22616EA-FC6B-451B-9490-6CBB0CB3B627}"/>
                  </a:ext>
                </a:extLst>
              </p:cNvPr>
              <p:cNvSpPr/>
              <p:nvPr/>
            </p:nvSpPr>
            <p:spPr>
              <a:xfrm>
                <a:off x="229929" y="132814"/>
                <a:ext cx="132773" cy="1879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714" h="21600" extrusionOk="0">
                    <a:moveTo>
                      <a:pt x="15156" y="21600"/>
                    </a:moveTo>
                    <a:cubicBezTo>
                      <a:pt x="15156" y="21600"/>
                      <a:pt x="14868" y="21600"/>
                      <a:pt x="14580" y="21600"/>
                    </a:cubicBezTo>
                    <a:cubicBezTo>
                      <a:pt x="13140" y="21365"/>
                      <a:pt x="12276" y="20191"/>
                      <a:pt x="12564" y="19017"/>
                    </a:cubicBezTo>
                    <a:cubicBezTo>
                      <a:pt x="14292" y="13383"/>
                      <a:pt x="13140" y="9157"/>
                      <a:pt x="11988" y="6339"/>
                    </a:cubicBezTo>
                    <a:cubicBezTo>
                      <a:pt x="8244" y="10565"/>
                      <a:pt x="3636" y="11739"/>
                      <a:pt x="3348" y="11739"/>
                    </a:cubicBezTo>
                    <a:cubicBezTo>
                      <a:pt x="1908" y="11974"/>
                      <a:pt x="468" y="11270"/>
                      <a:pt x="180" y="10096"/>
                    </a:cubicBezTo>
                    <a:cubicBezTo>
                      <a:pt x="-396" y="9157"/>
                      <a:pt x="468" y="7983"/>
                      <a:pt x="1908" y="7513"/>
                    </a:cubicBezTo>
                    <a:cubicBezTo>
                      <a:pt x="2196" y="7513"/>
                      <a:pt x="7092" y="6339"/>
                      <a:pt x="9396" y="1409"/>
                    </a:cubicBezTo>
                    <a:cubicBezTo>
                      <a:pt x="9972" y="704"/>
                      <a:pt x="10548" y="235"/>
                      <a:pt x="11412" y="0"/>
                    </a:cubicBezTo>
                    <a:cubicBezTo>
                      <a:pt x="12276" y="0"/>
                      <a:pt x="13428" y="235"/>
                      <a:pt x="14004" y="704"/>
                    </a:cubicBezTo>
                    <a:cubicBezTo>
                      <a:pt x="14292" y="939"/>
                      <a:pt x="21204" y="8217"/>
                      <a:pt x="17748" y="19957"/>
                    </a:cubicBezTo>
                    <a:cubicBezTo>
                      <a:pt x="17460" y="20896"/>
                      <a:pt x="16308" y="21600"/>
                      <a:pt x="15156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8" name="形状">
                <a:extLst>
                  <a:ext uri="{FF2B5EF4-FFF2-40B4-BE49-F238E27FC236}">
                    <a16:creationId xmlns:a16="http://schemas.microsoft.com/office/drawing/2014/main" id="{52FDD5F7-9CF9-4156-A507-34998E3D0B0B}"/>
                  </a:ext>
                </a:extLst>
              </p:cNvPr>
              <p:cNvSpPr/>
              <p:nvPr/>
            </p:nvSpPr>
            <p:spPr>
              <a:xfrm>
                <a:off x="378013" y="78155"/>
                <a:ext cx="461422" cy="243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68" h="21410" extrusionOk="0">
                    <a:moveTo>
                      <a:pt x="19784" y="21375"/>
                    </a:moveTo>
                    <a:cubicBezTo>
                      <a:pt x="19692" y="21375"/>
                      <a:pt x="19601" y="21375"/>
                      <a:pt x="19601" y="21375"/>
                    </a:cubicBezTo>
                    <a:cubicBezTo>
                      <a:pt x="19143" y="21195"/>
                      <a:pt x="18869" y="20295"/>
                      <a:pt x="18960" y="19395"/>
                    </a:cubicBezTo>
                    <a:cubicBezTo>
                      <a:pt x="19418" y="13995"/>
                      <a:pt x="17954" y="9675"/>
                      <a:pt x="16855" y="7335"/>
                    </a:cubicBezTo>
                    <a:cubicBezTo>
                      <a:pt x="16031" y="10935"/>
                      <a:pt x="14292" y="14175"/>
                      <a:pt x="14201" y="14355"/>
                    </a:cubicBezTo>
                    <a:cubicBezTo>
                      <a:pt x="13926" y="14715"/>
                      <a:pt x="13652" y="14895"/>
                      <a:pt x="13286" y="14535"/>
                    </a:cubicBezTo>
                    <a:cubicBezTo>
                      <a:pt x="13011" y="14355"/>
                      <a:pt x="12828" y="13635"/>
                      <a:pt x="12828" y="13095"/>
                    </a:cubicBezTo>
                    <a:cubicBezTo>
                      <a:pt x="12828" y="9675"/>
                      <a:pt x="11364" y="6615"/>
                      <a:pt x="10265" y="4635"/>
                    </a:cubicBezTo>
                    <a:cubicBezTo>
                      <a:pt x="9899" y="12375"/>
                      <a:pt x="8435" y="19935"/>
                      <a:pt x="8343" y="20295"/>
                    </a:cubicBezTo>
                    <a:cubicBezTo>
                      <a:pt x="8160" y="21015"/>
                      <a:pt x="7794" y="21555"/>
                      <a:pt x="7428" y="21375"/>
                    </a:cubicBezTo>
                    <a:cubicBezTo>
                      <a:pt x="7062" y="21195"/>
                      <a:pt x="6787" y="20655"/>
                      <a:pt x="6696" y="19755"/>
                    </a:cubicBezTo>
                    <a:cubicBezTo>
                      <a:pt x="6513" y="13635"/>
                      <a:pt x="4316" y="8955"/>
                      <a:pt x="3126" y="6795"/>
                    </a:cubicBezTo>
                    <a:cubicBezTo>
                      <a:pt x="2120" y="12735"/>
                      <a:pt x="1662" y="19935"/>
                      <a:pt x="1662" y="19935"/>
                    </a:cubicBezTo>
                    <a:cubicBezTo>
                      <a:pt x="1570" y="20835"/>
                      <a:pt x="1204" y="21555"/>
                      <a:pt x="747" y="21375"/>
                    </a:cubicBezTo>
                    <a:cubicBezTo>
                      <a:pt x="289" y="21195"/>
                      <a:pt x="-77" y="20475"/>
                      <a:pt x="15" y="19575"/>
                    </a:cubicBezTo>
                    <a:cubicBezTo>
                      <a:pt x="15" y="19215"/>
                      <a:pt x="655" y="10035"/>
                      <a:pt x="1937" y="3555"/>
                    </a:cubicBezTo>
                    <a:cubicBezTo>
                      <a:pt x="2028" y="3015"/>
                      <a:pt x="2211" y="2655"/>
                      <a:pt x="2394" y="2475"/>
                    </a:cubicBezTo>
                    <a:cubicBezTo>
                      <a:pt x="2669" y="2295"/>
                      <a:pt x="2943" y="2475"/>
                      <a:pt x="3126" y="2655"/>
                    </a:cubicBezTo>
                    <a:cubicBezTo>
                      <a:pt x="3309" y="2835"/>
                      <a:pt x="6330" y="6795"/>
                      <a:pt x="7703" y="13635"/>
                    </a:cubicBezTo>
                    <a:cubicBezTo>
                      <a:pt x="8160" y="10215"/>
                      <a:pt x="8709" y="5715"/>
                      <a:pt x="8801" y="1575"/>
                    </a:cubicBezTo>
                    <a:cubicBezTo>
                      <a:pt x="8801" y="855"/>
                      <a:pt x="8984" y="495"/>
                      <a:pt x="9259" y="135"/>
                    </a:cubicBezTo>
                    <a:cubicBezTo>
                      <a:pt x="9442" y="-45"/>
                      <a:pt x="9808" y="-45"/>
                      <a:pt x="10082" y="135"/>
                    </a:cubicBezTo>
                    <a:cubicBezTo>
                      <a:pt x="10174" y="315"/>
                      <a:pt x="13194" y="4275"/>
                      <a:pt x="14201" y="9675"/>
                    </a:cubicBezTo>
                    <a:cubicBezTo>
                      <a:pt x="14842" y="7875"/>
                      <a:pt x="15574" y="5895"/>
                      <a:pt x="15665" y="3915"/>
                    </a:cubicBezTo>
                    <a:cubicBezTo>
                      <a:pt x="15757" y="3375"/>
                      <a:pt x="15940" y="3015"/>
                      <a:pt x="16215" y="2655"/>
                    </a:cubicBezTo>
                    <a:cubicBezTo>
                      <a:pt x="16489" y="2475"/>
                      <a:pt x="16855" y="2655"/>
                      <a:pt x="17038" y="3015"/>
                    </a:cubicBezTo>
                    <a:cubicBezTo>
                      <a:pt x="17221" y="3195"/>
                      <a:pt x="21523" y="10215"/>
                      <a:pt x="20516" y="20115"/>
                    </a:cubicBezTo>
                    <a:cubicBezTo>
                      <a:pt x="20516" y="20835"/>
                      <a:pt x="20150" y="21375"/>
                      <a:pt x="19784" y="21375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79" name="形状">
                <a:extLst>
                  <a:ext uri="{FF2B5EF4-FFF2-40B4-BE49-F238E27FC236}">
                    <a16:creationId xmlns:a16="http://schemas.microsoft.com/office/drawing/2014/main" id="{F5E20D2A-AC64-4D0C-9AE3-1C1C5BC7C06A}"/>
                  </a:ext>
                </a:extLst>
              </p:cNvPr>
              <p:cNvSpPr/>
              <p:nvPr/>
            </p:nvSpPr>
            <p:spPr>
              <a:xfrm>
                <a:off x="787430" y="108294"/>
                <a:ext cx="83337" cy="1164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75" h="21600" extrusionOk="0">
                    <a:moveTo>
                      <a:pt x="5032" y="21600"/>
                    </a:moveTo>
                    <a:cubicBezTo>
                      <a:pt x="2975" y="21600"/>
                      <a:pt x="1432" y="20842"/>
                      <a:pt x="404" y="19705"/>
                    </a:cubicBezTo>
                    <a:cubicBezTo>
                      <a:pt x="-625" y="17811"/>
                      <a:pt x="404" y="15916"/>
                      <a:pt x="2461" y="15158"/>
                    </a:cubicBezTo>
                    <a:cubicBezTo>
                      <a:pt x="11718" y="11747"/>
                      <a:pt x="11718" y="3411"/>
                      <a:pt x="11718" y="3411"/>
                    </a:cubicBezTo>
                    <a:cubicBezTo>
                      <a:pt x="11718" y="1516"/>
                      <a:pt x="13775" y="0"/>
                      <a:pt x="16346" y="0"/>
                    </a:cubicBezTo>
                    <a:cubicBezTo>
                      <a:pt x="18918" y="0"/>
                      <a:pt x="20975" y="1516"/>
                      <a:pt x="20975" y="3411"/>
                    </a:cubicBezTo>
                    <a:cubicBezTo>
                      <a:pt x="20975" y="3789"/>
                      <a:pt x="20975" y="15916"/>
                      <a:pt x="7089" y="21221"/>
                    </a:cubicBezTo>
                    <a:cubicBezTo>
                      <a:pt x="6061" y="21600"/>
                      <a:pt x="5546" y="21600"/>
                      <a:pt x="5032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5E27296-16D5-4CC6-9BA4-A210528D3289}"/>
                </a:ext>
              </a:extLst>
            </p:cNvPr>
            <p:cNvCxnSpPr/>
            <p:nvPr/>
          </p:nvCxnSpPr>
          <p:spPr>
            <a:xfrm>
              <a:off x="6180191" y="3996366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3" name="组合 172"/>
          <p:cNvGrpSpPr/>
          <p:nvPr/>
        </p:nvGrpSpPr>
        <p:grpSpPr>
          <a:xfrm>
            <a:off x="3311732" y="3788478"/>
            <a:ext cx="290268" cy="441595"/>
            <a:chOff x="4874561" y="3996366"/>
            <a:chExt cx="387024" cy="588793"/>
          </a:xfrm>
        </p:grpSpPr>
        <p:grpSp>
          <p:nvGrpSpPr>
            <p:cNvPr id="19" name="成组">
              <a:extLst>
                <a:ext uri="{FF2B5EF4-FFF2-40B4-BE49-F238E27FC236}">
                  <a16:creationId xmlns:a16="http://schemas.microsoft.com/office/drawing/2014/main" id="{D214E92F-5840-4B8E-AC45-2949555C6B7A}"/>
                </a:ext>
              </a:extLst>
            </p:cNvPr>
            <p:cNvGrpSpPr/>
            <p:nvPr/>
          </p:nvGrpSpPr>
          <p:grpSpPr>
            <a:xfrm>
              <a:off x="4944701" y="3996696"/>
              <a:ext cx="316884" cy="302860"/>
              <a:chOff x="0" y="0"/>
              <a:chExt cx="1258914" cy="1017891"/>
            </a:xfrm>
          </p:grpSpPr>
          <p:sp>
            <p:nvSpPr>
              <p:cNvPr id="80" name="圆形">
                <a:extLst>
                  <a:ext uri="{FF2B5EF4-FFF2-40B4-BE49-F238E27FC236}">
                    <a16:creationId xmlns:a16="http://schemas.microsoft.com/office/drawing/2014/main" id="{887B9545-D9CC-45E7-913C-E19A56A2F7D4}"/>
                  </a:ext>
                </a:extLst>
              </p:cNvPr>
              <p:cNvSpPr/>
              <p:nvPr/>
            </p:nvSpPr>
            <p:spPr>
              <a:xfrm>
                <a:off x="489167" y="907050"/>
                <a:ext cx="110756" cy="110842"/>
              </a:xfrm>
              <a:prstGeom prst="ellipse">
                <a:avLst/>
              </a:pr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1" name="圆形">
                <a:extLst>
                  <a:ext uri="{FF2B5EF4-FFF2-40B4-BE49-F238E27FC236}">
                    <a16:creationId xmlns:a16="http://schemas.microsoft.com/office/drawing/2014/main" id="{3C9C1A0A-A316-47EB-A3CD-6E8321EB8577}"/>
                  </a:ext>
                </a:extLst>
              </p:cNvPr>
              <p:cNvSpPr/>
              <p:nvPr/>
            </p:nvSpPr>
            <p:spPr>
              <a:xfrm>
                <a:off x="658992" y="907050"/>
                <a:ext cx="110756" cy="110842"/>
              </a:xfrm>
              <a:prstGeom prst="ellipse">
                <a:avLst/>
              </a:pr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2" name="形状">
                <a:extLst>
                  <a:ext uri="{FF2B5EF4-FFF2-40B4-BE49-F238E27FC236}">
                    <a16:creationId xmlns:a16="http://schemas.microsoft.com/office/drawing/2014/main" id="{E00DE57F-04AD-4662-947E-06415996B2CD}"/>
                  </a:ext>
                </a:extLst>
              </p:cNvPr>
              <p:cNvSpPr/>
              <p:nvPr/>
            </p:nvSpPr>
            <p:spPr>
              <a:xfrm>
                <a:off x="254736" y="253086"/>
                <a:ext cx="747597" cy="7352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190" y="21600"/>
                    </a:moveTo>
                    <a:cubicBezTo>
                      <a:pt x="3372" y="20373"/>
                      <a:pt x="0" y="16036"/>
                      <a:pt x="0" y="10964"/>
                    </a:cubicBezTo>
                    <a:cubicBezTo>
                      <a:pt x="0" y="4909"/>
                      <a:pt x="4898" y="0"/>
                      <a:pt x="10760" y="0"/>
                    </a:cubicBezTo>
                    <a:cubicBezTo>
                      <a:pt x="16702" y="0"/>
                      <a:pt x="21600" y="4909"/>
                      <a:pt x="21600" y="10964"/>
                    </a:cubicBezTo>
                    <a:cubicBezTo>
                      <a:pt x="21600" y="15873"/>
                      <a:pt x="18308" y="20209"/>
                      <a:pt x="13731" y="21518"/>
                    </a:cubicBezTo>
                    <a:cubicBezTo>
                      <a:pt x="13329" y="20127"/>
                      <a:pt x="13329" y="20127"/>
                      <a:pt x="13329" y="20127"/>
                    </a:cubicBezTo>
                    <a:cubicBezTo>
                      <a:pt x="17344" y="18982"/>
                      <a:pt x="20155" y="15218"/>
                      <a:pt x="20155" y="10964"/>
                    </a:cubicBezTo>
                    <a:cubicBezTo>
                      <a:pt x="20155" y="5727"/>
                      <a:pt x="15979" y="1473"/>
                      <a:pt x="10760" y="1473"/>
                    </a:cubicBezTo>
                    <a:cubicBezTo>
                      <a:pt x="5621" y="1473"/>
                      <a:pt x="1445" y="5727"/>
                      <a:pt x="1445" y="10964"/>
                    </a:cubicBezTo>
                    <a:cubicBezTo>
                      <a:pt x="1445" y="15300"/>
                      <a:pt x="4416" y="19145"/>
                      <a:pt x="8592" y="20127"/>
                    </a:cubicBezTo>
                    <a:lnTo>
                      <a:pt x="8190" y="21600"/>
                    </a:ln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3" name="形状">
                <a:extLst>
                  <a:ext uri="{FF2B5EF4-FFF2-40B4-BE49-F238E27FC236}">
                    <a16:creationId xmlns:a16="http://schemas.microsoft.com/office/drawing/2014/main" id="{7263EED4-A8C3-4421-B743-64A1EB3FF322}"/>
                  </a:ext>
                </a:extLst>
              </p:cNvPr>
              <p:cNvSpPr/>
              <p:nvPr/>
            </p:nvSpPr>
            <p:spPr>
              <a:xfrm>
                <a:off x="-1" y="297423"/>
                <a:ext cx="49842" cy="6539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1232"/>
                      <a:pt x="0" y="20773"/>
                    </a:cubicBezTo>
                    <a:cubicBezTo>
                      <a:pt x="0" y="827"/>
                      <a:pt x="0" y="827"/>
                      <a:pt x="0" y="827"/>
                    </a:cubicBezTo>
                    <a:cubicBezTo>
                      <a:pt x="0" y="368"/>
                      <a:pt x="4800" y="0"/>
                      <a:pt x="10800" y="0"/>
                    </a:cubicBezTo>
                    <a:cubicBezTo>
                      <a:pt x="16800" y="0"/>
                      <a:pt x="21600" y="368"/>
                      <a:pt x="21600" y="827"/>
                    </a:cubicBezTo>
                    <a:cubicBezTo>
                      <a:pt x="21600" y="20773"/>
                      <a:pt x="21600" y="20773"/>
                      <a:pt x="21600" y="20773"/>
                    </a:cubicBezTo>
                    <a:cubicBezTo>
                      <a:pt x="21600" y="21232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4" name="形状">
                <a:extLst>
                  <a:ext uri="{FF2B5EF4-FFF2-40B4-BE49-F238E27FC236}">
                    <a16:creationId xmlns:a16="http://schemas.microsoft.com/office/drawing/2014/main" id="{A49EACB9-BB5C-4039-BB5D-425DCD41C370}"/>
                  </a:ext>
                </a:extLst>
              </p:cNvPr>
              <p:cNvSpPr/>
              <p:nvPr/>
            </p:nvSpPr>
            <p:spPr>
              <a:xfrm>
                <a:off x="1209074" y="297423"/>
                <a:ext cx="49841" cy="6539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1232"/>
                      <a:pt x="0" y="20773"/>
                    </a:cubicBezTo>
                    <a:cubicBezTo>
                      <a:pt x="0" y="827"/>
                      <a:pt x="0" y="827"/>
                      <a:pt x="0" y="827"/>
                    </a:cubicBezTo>
                    <a:cubicBezTo>
                      <a:pt x="0" y="368"/>
                      <a:pt x="4800" y="0"/>
                      <a:pt x="10800" y="0"/>
                    </a:cubicBezTo>
                    <a:cubicBezTo>
                      <a:pt x="16800" y="0"/>
                      <a:pt x="21600" y="368"/>
                      <a:pt x="21600" y="827"/>
                    </a:cubicBezTo>
                    <a:cubicBezTo>
                      <a:pt x="21600" y="20773"/>
                      <a:pt x="21600" y="20773"/>
                      <a:pt x="21600" y="20773"/>
                    </a:cubicBezTo>
                    <a:cubicBezTo>
                      <a:pt x="21600" y="21232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5" name="形状">
                <a:extLst>
                  <a:ext uri="{FF2B5EF4-FFF2-40B4-BE49-F238E27FC236}">
                    <a16:creationId xmlns:a16="http://schemas.microsoft.com/office/drawing/2014/main" id="{C280F199-721C-4BB2-BC6E-16456BD92116}"/>
                  </a:ext>
                </a:extLst>
              </p:cNvPr>
              <p:cNvSpPr/>
              <p:nvPr/>
            </p:nvSpPr>
            <p:spPr>
              <a:xfrm>
                <a:off x="149519" y="448906"/>
                <a:ext cx="49841" cy="352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920"/>
                      <a:pt x="0" y="20069"/>
                    </a:cubicBezTo>
                    <a:cubicBezTo>
                      <a:pt x="0" y="1531"/>
                      <a:pt x="0" y="1531"/>
                      <a:pt x="0" y="1531"/>
                    </a:cubicBezTo>
                    <a:cubicBezTo>
                      <a:pt x="0" y="680"/>
                      <a:pt x="4800" y="0"/>
                      <a:pt x="10800" y="0"/>
                    </a:cubicBezTo>
                    <a:cubicBezTo>
                      <a:pt x="16800" y="0"/>
                      <a:pt x="21600" y="680"/>
                      <a:pt x="21600" y="1531"/>
                    </a:cubicBezTo>
                    <a:cubicBezTo>
                      <a:pt x="21600" y="20069"/>
                      <a:pt x="21600" y="20069"/>
                      <a:pt x="21600" y="20069"/>
                    </a:cubicBezTo>
                    <a:cubicBezTo>
                      <a:pt x="21600" y="20920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6" name="形状">
                <a:extLst>
                  <a:ext uri="{FF2B5EF4-FFF2-40B4-BE49-F238E27FC236}">
                    <a16:creationId xmlns:a16="http://schemas.microsoft.com/office/drawing/2014/main" id="{C1C3EFCF-3B37-49FD-BB2C-8F2459A0F188}"/>
                  </a:ext>
                </a:extLst>
              </p:cNvPr>
              <p:cNvSpPr/>
              <p:nvPr/>
            </p:nvSpPr>
            <p:spPr>
              <a:xfrm>
                <a:off x="1057709" y="448906"/>
                <a:ext cx="51687" cy="352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920"/>
                      <a:pt x="0" y="20069"/>
                    </a:cubicBezTo>
                    <a:cubicBezTo>
                      <a:pt x="0" y="1531"/>
                      <a:pt x="0" y="1531"/>
                      <a:pt x="0" y="1531"/>
                    </a:cubicBezTo>
                    <a:cubicBezTo>
                      <a:pt x="0" y="680"/>
                      <a:pt x="4800" y="0"/>
                      <a:pt x="10800" y="0"/>
                    </a:cubicBezTo>
                    <a:cubicBezTo>
                      <a:pt x="16800" y="0"/>
                      <a:pt x="21600" y="680"/>
                      <a:pt x="21600" y="1531"/>
                    </a:cubicBezTo>
                    <a:cubicBezTo>
                      <a:pt x="21600" y="20069"/>
                      <a:pt x="21600" y="20069"/>
                      <a:pt x="21600" y="20069"/>
                    </a:cubicBezTo>
                    <a:cubicBezTo>
                      <a:pt x="21600" y="20920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7" name="形状">
                <a:extLst>
                  <a:ext uri="{FF2B5EF4-FFF2-40B4-BE49-F238E27FC236}">
                    <a16:creationId xmlns:a16="http://schemas.microsoft.com/office/drawing/2014/main" id="{FC12B4C7-3694-49E5-B7A0-E15E254DF45F}"/>
                  </a:ext>
                </a:extLst>
              </p:cNvPr>
              <p:cNvSpPr/>
              <p:nvPr/>
            </p:nvSpPr>
            <p:spPr>
              <a:xfrm>
                <a:off x="496551" y="145940"/>
                <a:ext cx="263967" cy="1736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6" y="21600"/>
                    </a:moveTo>
                    <a:cubicBezTo>
                      <a:pt x="909" y="21600"/>
                      <a:pt x="0" y="20229"/>
                      <a:pt x="0" y="18514"/>
                    </a:cubicBezTo>
                    <a:cubicBezTo>
                      <a:pt x="0" y="3086"/>
                      <a:pt x="0" y="3086"/>
                      <a:pt x="0" y="3086"/>
                    </a:cubicBezTo>
                    <a:cubicBezTo>
                      <a:pt x="0" y="1714"/>
                      <a:pt x="909" y="0"/>
                      <a:pt x="2046" y="0"/>
                    </a:cubicBezTo>
                    <a:cubicBezTo>
                      <a:pt x="19554" y="0"/>
                      <a:pt x="19554" y="0"/>
                      <a:pt x="19554" y="0"/>
                    </a:cubicBezTo>
                    <a:cubicBezTo>
                      <a:pt x="20691" y="0"/>
                      <a:pt x="21600" y="1714"/>
                      <a:pt x="21600" y="3086"/>
                    </a:cubicBezTo>
                    <a:cubicBezTo>
                      <a:pt x="21600" y="18514"/>
                      <a:pt x="21600" y="18514"/>
                      <a:pt x="21600" y="18514"/>
                    </a:cubicBezTo>
                    <a:cubicBezTo>
                      <a:pt x="21600" y="20229"/>
                      <a:pt x="20691" y="21600"/>
                      <a:pt x="19554" y="21600"/>
                    </a:cubicBezTo>
                    <a:cubicBezTo>
                      <a:pt x="18417" y="21600"/>
                      <a:pt x="17507" y="20229"/>
                      <a:pt x="17507" y="18514"/>
                    </a:cubicBezTo>
                    <a:cubicBezTo>
                      <a:pt x="17507" y="6171"/>
                      <a:pt x="17507" y="6171"/>
                      <a:pt x="17507" y="6171"/>
                    </a:cubicBezTo>
                    <a:cubicBezTo>
                      <a:pt x="4093" y="6171"/>
                      <a:pt x="4093" y="6171"/>
                      <a:pt x="4093" y="6171"/>
                    </a:cubicBezTo>
                    <a:cubicBezTo>
                      <a:pt x="4093" y="18514"/>
                      <a:pt x="4093" y="18514"/>
                      <a:pt x="4093" y="18514"/>
                    </a:cubicBezTo>
                    <a:cubicBezTo>
                      <a:pt x="4093" y="20229"/>
                      <a:pt x="3183" y="21600"/>
                      <a:pt x="2046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8" name="形状">
                <a:extLst>
                  <a:ext uri="{FF2B5EF4-FFF2-40B4-BE49-F238E27FC236}">
                    <a16:creationId xmlns:a16="http://schemas.microsoft.com/office/drawing/2014/main" id="{0A564488-0B9A-49B0-BE0E-E658D858517B}"/>
                  </a:ext>
                </a:extLst>
              </p:cNvPr>
              <p:cNvSpPr/>
              <p:nvPr/>
            </p:nvSpPr>
            <p:spPr>
              <a:xfrm>
                <a:off x="603614" y="0"/>
                <a:ext cx="49841" cy="195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6000" y="21600"/>
                      <a:pt x="0" y="20366"/>
                      <a:pt x="0" y="18823"/>
                    </a:cubicBezTo>
                    <a:cubicBezTo>
                      <a:pt x="0" y="2777"/>
                      <a:pt x="0" y="2777"/>
                      <a:pt x="0" y="2777"/>
                    </a:cubicBezTo>
                    <a:cubicBezTo>
                      <a:pt x="0" y="1234"/>
                      <a:pt x="6000" y="0"/>
                      <a:pt x="10800" y="0"/>
                    </a:cubicBezTo>
                    <a:cubicBezTo>
                      <a:pt x="16800" y="0"/>
                      <a:pt x="21600" y="1234"/>
                      <a:pt x="21600" y="2777"/>
                    </a:cubicBezTo>
                    <a:cubicBezTo>
                      <a:pt x="21600" y="18823"/>
                      <a:pt x="21600" y="18823"/>
                      <a:pt x="21600" y="18823"/>
                    </a:cubicBezTo>
                    <a:cubicBezTo>
                      <a:pt x="21600" y="20366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89" name="形状">
                <a:extLst>
                  <a:ext uri="{FF2B5EF4-FFF2-40B4-BE49-F238E27FC236}">
                    <a16:creationId xmlns:a16="http://schemas.microsoft.com/office/drawing/2014/main" id="{29521C83-841F-49DF-8C59-D7825777DD22}"/>
                  </a:ext>
                </a:extLst>
              </p:cNvPr>
              <p:cNvSpPr/>
              <p:nvPr/>
            </p:nvSpPr>
            <p:spPr>
              <a:xfrm>
                <a:off x="358107" y="0"/>
                <a:ext cx="542700" cy="49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03" y="21600"/>
                    </a:moveTo>
                    <a:cubicBezTo>
                      <a:pt x="997" y="21600"/>
                      <a:pt x="997" y="21600"/>
                      <a:pt x="997" y="21600"/>
                    </a:cubicBezTo>
                    <a:cubicBezTo>
                      <a:pt x="443" y="21600"/>
                      <a:pt x="0" y="16800"/>
                      <a:pt x="0" y="10800"/>
                    </a:cubicBezTo>
                    <a:cubicBezTo>
                      <a:pt x="0" y="4800"/>
                      <a:pt x="443" y="0"/>
                      <a:pt x="997" y="0"/>
                    </a:cubicBezTo>
                    <a:cubicBezTo>
                      <a:pt x="20603" y="0"/>
                      <a:pt x="20603" y="0"/>
                      <a:pt x="20603" y="0"/>
                    </a:cubicBezTo>
                    <a:cubicBezTo>
                      <a:pt x="21157" y="0"/>
                      <a:pt x="21600" y="4800"/>
                      <a:pt x="21600" y="10800"/>
                    </a:cubicBezTo>
                    <a:cubicBezTo>
                      <a:pt x="21600" y="16800"/>
                      <a:pt x="21157" y="21600"/>
                      <a:pt x="20603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0" name="形状">
                <a:extLst>
                  <a:ext uri="{FF2B5EF4-FFF2-40B4-BE49-F238E27FC236}">
                    <a16:creationId xmlns:a16="http://schemas.microsoft.com/office/drawing/2014/main" id="{3F906511-42C9-4E0C-A470-76CFA43FB779}"/>
                  </a:ext>
                </a:extLst>
              </p:cNvPr>
              <p:cNvSpPr/>
              <p:nvPr/>
            </p:nvSpPr>
            <p:spPr>
              <a:xfrm>
                <a:off x="-1" y="448906"/>
                <a:ext cx="319345" cy="352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1690" y="21600"/>
                      <a:pt x="1690" y="21600"/>
                      <a:pt x="1690" y="21600"/>
                    </a:cubicBezTo>
                    <a:cubicBezTo>
                      <a:pt x="751" y="21600"/>
                      <a:pt x="0" y="20920"/>
                      <a:pt x="0" y="20069"/>
                    </a:cubicBezTo>
                    <a:cubicBezTo>
                      <a:pt x="0" y="1531"/>
                      <a:pt x="0" y="1531"/>
                      <a:pt x="0" y="1531"/>
                    </a:cubicBezTo>
                    <a:cubicBezTo>
                      <a:pt x="0" y="680"/>
                      <a:pt x="751" y="0"/>
                      <a:pt x="1690" y="0"/>
                    </a:cubicBezTo>
                    <a:cubicBezTo>
                      <a:pt x="21412" y="0"/>
                      <a:pt x="21412" y="0"/>
                      <a:pt x="21412" y="0"/>
                    </a:cubicBezTo>
                    <a:cubicBezTo>
                      <a:pt x="21412" y="3061"/>
                      <a:pt x="21412" y="3061"/>
                      <a:pt x="21412" y="3061"/>
                    </a:cubicBezTo>
                    <a:cubicBezTo>
                      <a:pt x="3381" y="3061"/>
                      <a:pt x="3381" y="3061"/>
                      <a:pt x="3381" y="3061"/>
                    </a:cubicBezTo>
                    <a:cubicBezTo>
                      <a:pt x="3381" y="18539"/>
                      <a:pt x="3381" y="18539"/>
                      <a:pt x="3381" y="18539"/>
                    </a:cubicBezTo>
                    <a:cubicBezTo>
                      <a:pt x="21600" y="18539"/>
                      <a:pt x="21600" y="18539"/>
                      <a:pt x="21600" y="18539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1" name="形状">
                <a:extLst>
                  <a:ext uri="{FF2B5EF4-FFF2-40B4-BE49-F238E27FC236}">
                    <a16:creationId xmlns:a16="http://schemas.microsoft.com/office/drawing/2014/main" id="{AA058C28-F8C2-417F-BA9B-9C3DF4F42624}"/>
                  </a:ext>
                </a:extLst>
              </p:cNvPr>
              <p:cNvSpPr/>
              <p:nvPr/>
            </p:nvSpPr>
            <p:spPr>
              <a:xfrm>
                <a:off x="941416" y="448906"/>
                <a:ext cx="317498" cy="3528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95" y="21600"/>
                    </a:move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18539"/>
                      <a:pt x="0" y="18539"/>
                      <a:pt x="0" y="18539"/>
                    </a:cubicBezTo>
                    <a:cubicBezTo>
                      <a:pt x="18189" y="18539"/>
                      <a:pt x="18189" y="18539"/>
                      <a:pt x="18189" y="18539"/>
                    </a:cubicBezTo>
                    <a:cubicBezTo>
                      <a:pt x="18189" y="3061"/>
                      <a:pt x="18189" y="3061"/>
                      <a:pt x="18189" y="3061"/>
                    </a:cubicBezTo>
                    <a:cubicBezTo>
                      <a:pt x="0" y="3061"/>
                      <a:pt x="0" y="3061"/>
                      <a:pt x="0" y="306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895" y="0"/>
                      <a:pt x="19895" y="0"/>
                      <a:pt x="19895" y="0"/>
                    </a:cubicBezTo>
                    <a:cubicBezTo>
                      <a:pt x="20842" y="0"/>
                      <a:pt x="21600" y="680"/>
                      <a:pt x="21600" y="1531"/>
                    </a:cubicBezTo>
                    <a:cubicBezTo>
                      <a:pt x="21600" y="20069"/>
                      <a:pt x="21600" y="20069"/>
                      <a:pt x="21600" y="20069"/>
                    </a:cubicBezTo>
                    <a:cubicBezTo>
                      <a:pt x="21600" y="20920"/>
                      <a:pt x="20842" y="21600"/>
                      <a:pt x="19895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E8A423E9-CF0D-49DD-BD5B-7CC5DC9B4C36}"/>
                </a:ext>
              </a:extLst>
            </p:cNvPr>
            <p:cNvCxnSpPr/>
            <p:nvPr/>
          </p:nvCxnSpPr>
          <p:spPr>
            <a:xfrm>
              <a:off x="4874561" y="3996366"/>
              <a:ext cx="0" cy="588793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0" name="组合 169"/>
          <p:cNvGrpSpPr/>
          <p:nvPr/>
        </p:nvGrpSpPr>
        <p:grpSpPr>
          <a:xfrm>
            <a:off x="5969647" y="1919685"/>
            <a:ext cx="313979" cy="463334"/>
            <a:chOff x="7959530" y="1416579"/>
            <a:chExt cx="418638" cy="617779"/>
          </a:xfrm>
        </p:grpSpPr>
        <p:grpSp>
          <p:nvGrpSpPr>
            <p:cNvPr id="21" name="成组">
              <a:extLst>
                <a:ext uri="{FF2B5EF4-FFF2-40B4-BE49-F238E27FC236}">
                  <a16:creationId xmlns:a16="http://schemas.microsoft.com/office/drawing/2014/main" id="{840C5BAB-804A-4AAE-9DC4-FFD741EF1BCF}"/>
                </a:ext>
              </a:extLst>
            </p:cNvPr>
            <p:cNvGrpSpPr/>
            <p:nvPr/>
          </p:nvGrpSpPr>
          <p:grpSpPr>
            <a:xfrm rot="10800000" flipH="1">
              <a:off x="8052137" y="1416579"/>
              <a:ext cx="326031" cy="269145"/>
              <a:chOff x="0" y="0"/>
              <a:chExt cx="1295252" cy="862134"/>
            </a:xfrm>
          </p:grpSpPr>
          <p:sp>
            <p:nvSpPr>
              <p:cNvPr id="48" name="圆形">
                <a:extLst>
                  <a:ext uri="{FF2B5EF4-FFF2-40B4-BE49-F238E27FC236}">
                    <a16:creationId xmlns:a16="http://schemas.microsoft.com/office/drawing/2014/main" id="{DAF85EFA-578C-4D1F-B0A5-6498BBE4B652}"/>
                  </a:ext>
                </a:extLst>
              </p:cNvPr>
              <p:cNvSpPr/>
              <p:nvPr/>
            </p:nvSpPr>
            <p:spPr>
              <a:xfrm>
                <a:off x="1086951" y="358646"/>
                <a:ext cx="117322" cy="117251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49" name="椭圆形">
                <a:extLst>
                  <a:ext uri="{FF2B5EF4-FFF2-40B4-BE49-F238E27FC236}">
                    <a16:creationId xmlns:a16="http://schemas.microsoft.com/office/drawing/2014/main" id="{A0741606-DB68-41CE-A480-7EB4E6C741EF}"/>
                  </a:ext>
                </a:extLst>
              </p:cNvPr>
              <p:cNvSpPr/>
              <p:nvPr/>
            </p:nvSpPr>
            <p:spPr>
              <a:xfrm>
                <a:off x="1086951" y="175876"/>
                <a:ext cx="117322" cy="120700"/>
              </a:xfrm>
              <a:prstGeom prst="ellipse">
                <a:avLst/>
              </a:pr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0" name="形状">
                <a:extLst>
                  <a:ext uri="{FF2B5EF4-FFF2-40B4-BE49-F238E27FC236}">
                    <a16:creationId xmlns:a16="http://schemas.microsoft.com/office/drawing/2014/main" id="{81A8978A-A329-4CC0-BDC7-3B2EF93D114E}"/>
                  </a:ext>
                </a:extLst>
              </p:cNvPr>
              <p:cNvSpPr/>
              <p:nvPr/>
            </p:nvSpPr>
            <p:spPr>
              <a:xfrm>
                <a:off x="789664" y="578856"/>
                <a:ext cx="505589" cy="283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84" h="21377" extrusionOk="0">
                    <a:moveTo>
                      <a:pt x="10739" y="21377"/>
                    </a:moveTo>
                    <a:cubicBezTo>
                      <a:pt x="10368" y="21377"/>
                      <a:pt x="10122" y="21154"/>
                      <a:pt x="9875" y="20709"/>
                    </a:cubicBezTo>
                    <a:cubicBezTo>
                      <a:pt x="371" y="3340"/>
                      <a:pt x="371" y="3340"/>
                      <a:pt x="371" y="3340"/>
                    </a:cubicBezTo>
                    <a:cubicBezTo>
                      <a:pt x="-123" y="2672"/>
                      <a:pt x="-123" y="1336"/>
                      <a:pt x="371" y="668"/>
                    </a:cubicBezTo>
                    <a:cubicBezTo>
                      <a:pt x="741" y="-223"/>
                      <a:pt x="1482" y="-223"/>
                      <a:pt x="1852" y="668"/>
                    </a:cubicBezTo>
                    <a:cubicBezTo>
                      <a:pt x="10739" y="16478"/>
                      <a:pt x="10739" y="16478"/>
                      <a:pt x="10739" y="16478"/>
                    </a:cubicBezTo>
                    <a:cubicBezTo>
                      <a:pt x="19502" y="668"/>
                      <a:pt x="19502" y="668"/>
                      <a:pt x="19502" y="668"/>
                    </a:cubicBezTo>
                    <a:cubicBezTo>
                      <a:pt x="19872" y="-223"/>
                      <a:pt x="20613" y="-223"/>
                      <a:pt x="21107" y="668"/>
                    </a:cubicBezTo>
                    <a:cubicBezTo>
                      <a:pt x="21477" y="1336"/>
                      <a:pt x="21477" y="2672"/>
                      <a:pt x="21107" y="3340"/>
                    </a:cubicBezTo>
                    <a:cubicBezTo>
                      <a:pt x="11479" y="20709"/>
                      <a:pt x="11479" y="20709"/>
                      <a:pt x="11479" y="20709"/>
                    </a:cubicBezTo>
                    <a:cubicBezTo>
                      <a:pt x="11232" y="21154"/>
                      <a:pt x="10986" y="21377"/>
                      <a:pt x="10739" y="21377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1" name="形状">
                <a:extLst>
                  <a:ext uri="{FF2B5EF4-FFF2-40B4-BE49-F238E27FC236}">
                    <a16:creationId xmlns:a16="http://schemas.microsoft.com/office/drawing/2014/main" id="{FCC91FFA-F11D-411C-BD8B-177B4C96E6AF}"/>
                  </a:ext>
                </a:extLst>
              </p:cNvPr>
              <p:cNvSpPr/>
              <p:nvPr/>
            </p:nvSpPr>
            <p:spPr>
              <a:xfrm>
                <a:off x="1118007" y="0"/>
                <a:ext cx="55212" cy="265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640"/>
                      <a:pt x="0" y="19440"/>
                    </a:cubicBezTo>
                    <a:cubicBezTo>
                      <a:pt x="0" y="2160"/>
                      <a:pt x="0" y="2160"/>
                      <a:pt x="0" y="2160"/>
                    </a:cubicBezTo>
                    <a:cubicBezTo>
                      <a:pt x="0" y="1200"/>
                      <a:pt x="4800" y="0"/>
                      <a:pt x="10800" y="0"/>
                    </a:cubicBezTo>
                    <a:cubicBezTo>
                      <a:pt x="16800" y="0"/>
                      <a:pt x="21600" y="1200"/>
                      <a:pt x="21600" y="2160"/>
                    </a:cubicBezTo>
                    <a:cubicBezTo>
                      <a:pt x="21600" y="19440"/>
                      <a:pt x="21600" y="19440"/>
                      <a:pt x="21600" y="19440"/>
                    </a:cubicBezTo>
                    <a:cubicBezTo>
                      <a:pt x="21600" y="20640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2" name="形状">
                <a:extLst>
                  <a:ext uri="{FF2B5EF4-FFF2-40B4-BE49-F238E27FC236}">
                    <a16:creationId xmlns:a16="http://schemas.microsoft.com/office/drawing/2014/main" id="{1CB8FFC9-E407-4E86-9EA2-F94B7D945FCE}"/>
                  </a:ext>
                </a:extLst>
              </p:cNvPr>
              <p:cNvSpPr/>
              <p:nvPr/>
            </p:nvSpPr>
            <p:spPr>
              <a:xfrm>
                <a:off x="1118007" y="389684"/>
                <a:ext cx="55212" cy="3655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00" y="21600"/>
                      <a:pt x="0" y="20909"/>
                      <a:pt x="0" y="20045"/>
                    </a:cubicBezTo>
                    <a:cubicBezTo>
                      <a:pt x="0" y="1555"/>
                      <a:pt x="0" y="1555"/>
                      <a:pt x="0" y="1555"/>
                    </a:cubicBezTo>
                    <a:cubicBezTo>
                      <a:pt x="0" y="691"/>
                      <a:pt x="4800" y="0"/>
                      <a:pt x="10800" y="0"/>
                    </a:cubicBezTo>
                    <a:cubicBezTo>
                      <a:pt x="16800" y="0"/>
                      <a:pt x="21600" y="691"/>
                      <a:pt x="21600" y="1555"/>
                    </a:cubicBezTo>
                    <a:cubicBezTo>
                      <a:pt x="21600" y="20045"/>
                      <a:pt x="21600" y="20045"/>
                      <a:pt x="21600" y="20045"/>
                    </a:cubicBezTo>
                    <a:cubicBezTo>
                      <a:pt x="21600" y="20909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3" name="形状">
                <a:extLst>
                  <a:ext uri="{FF2B5EF4-FFF2-40B4-BE49-F238E27FC236}">
                    <a16:creationId xmlns:a16="http://schemas.microsoft.com/office/drawing/2014/main" id="{0953DAA0-1E2A-4A8A-80BE-780A9310CD3B}"/>
                  </a:ext>
                </a:extLst>
              </p:cNvPr>
              <p:cNvSpPr/>
              <p:nvPr/>
            </p:nvSpPr>
            <p:spPr>
              <a:xfrm>
                <a:off x="910969" y="0"/>
                <a:ext cx="55211" cy="7552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6000" y="21600"/>
                      <a:pt x="0" y="21265"/>
                      <a:pt x="0" y="20847"/>
                    </a:cubicBezTo>
                    <a:cubicBezTo>
                      <a:pt x="0" y="753"/>
                      <a:pt x="0" y="753"/>
                      <a:pt x="0" y="753"/>
                    </a:cubicBezTo>
                    <a:cubicBezTo>
                      <a:pt x="0" y="419"/>
                      <a:pt x="6000" y="0"/>
                      <a:pt x="10800" y="0"/>
                    </a:cubicBezTo>
                    <a:cubicBezTo>
                      <a:pt x="16800" y="0"/>
                      <a:pt x="21600" y="419"/>
                      <a:pt x="21600" y="753"/>
                    </a:cubicBezTo>
                    <a:cubicBezTo>
                      <a:pt x="21600" y="20847"/>
                      <a:pt x="21600" y="20847"/>
                      <a:pt x="21600" y="20847"/>
                    </a:cubicBezTo>
                    <a:cubicBezTo>
                      <a:pt x="21600" y="21265"/>
                      <a:pt x="168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4" name="形状">
                <a:extLst>
                  <a:ext uri="{FF2B5EF4-FFF2-40B4-BE49-F238E27FC236}">
                    <a16:creationId xmlns:a16="http://schemas.microsoft.com/office/drawing/2014/main" id="{C14CD33C-AE36-4A90-B252-F3E1FFB5E236}"/>
                  </a:ext>
                </a:extLst>
              </p:cNvPr>
              <p:cNvSpPr/>
              <p:nvPr/>
            </p:nvSpPr>
            <p:spPr>
              <a:xfrm>
                <a:off x="0" y="0"/>
                <a:ext cx="852310" cy="8586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9" y="21600"/>
                    </a:moveTo>
                    <a:cubicBezTo>
                      <a:pt x="12649" y="21600"/>
                      <a:pt x="12649" y="21600"/>
                      <a:pt x="12649" y="21600"/>
                    </a:cubicBezTo>
                    <a:cubicBezTo>
                      <a:pt x="8729" y="21600"/>
                      <a:pt x="8729" y="21600"/>
                      <a:pt x="8729" y="21600"/>
                    </a:cubicBezTo>
                    <a:cubicBezTo>
                      <a:pt x="8359" y="21600"/>
                      <a:pt x="8063" y="21305"/>
                      <a:pt x="8063" y="20937"/>
                    </a:cubicBezTo>
                    <a:cubicBezTo>
                      <a:pt x="8063" y="19094"/>
                      <a:pt x="8063" y="19094"/>
                      <a:pt x="8063" y="19094"/>
                    </a:cubicBezTo>
                    <a:cubicBezTo>
                      <a:pt x="8063" y="18799"/>
                      <a:pt x="8063" y="18799"/>
                      <a:pt x="8063" y="18799"/>
                    </a:cubicBezTo>
                    <a:cubicBezTo>
                      <a:pt x="7619" y="18651"/>
                      <a:pt x="7249" y="18504"/>
                      <a:pt x="6879" y="18283"/>
                    </a:cubicBezTo>
                    <a:cubicBezTo>
                      <a:pt x="6732" y="18504"/>
                      <a:pt x="6732" y="18504"/>
                      <a:pt x="6732" y="18504"/>
                    </a:cubicBezTo>
                    <a:cubicBezTo>
                      <a:pt x="5400" y="19757"/>
                      <a:pt x="5400" y="19757"/>
                      <a:pt x="5400" y="19757"/>
                    </a:cubicBezTo>
                    <a:cubicBezTo>
                      <a:pt x="5252" y="19904"/>
                      <a:pt x="5104" y="19904"/>
                      <a:pt x="4956" y="19978"/>
                    </a:cubicBezTo>
                    <a:cubicBezTo>
                      <a:pt x="4734" y="19904"/>
                      <a:pt x="4586" y="19904"/>
                      <a:pt x="4438" y="19757"/>
                    </a:cubicBezTo>
                    <a:cubicBezTo>
                      <a:pt x="1701" y="16956"/>
                      <a:pt x="1701" y="16956"/>
                      <a:pt x="1701" y="16956"/>
                    </a:cubicBezTo>
                    <a:cubicBezTo>
                      <a:pt x="1553" y="16808"/>
                      <a:pt x="1479" y="16661"/>
                      <a:pt x="1479" y="16513"/>
                    </a:cubicBezTo>
                    <a:cubicBezTo>
                      <a:pt x="1479" y="16292"/>
                      <a:pt x="1553" y="16145"/>
                      <a:pt x="1701" y="15997"/>
                    </a:cubicBezTo>
                    <a:cubicBezTo>
                      <a:pt x="3181" y="14523"/>
                      <a:pt x="3181" y="14523"/>
                      <a:pt x="3181" y="14523"/>
                    </a:cubicBezTo>
                    <a:cubicBezTo>
                      <a:pt x="2959" y="14154"/>
                      <a:pt x="2811" y="13786"/>
                      <a:pt x="2737" y="13343"/>
                    </a:cubicBezTo>
                    <a:cubicBezTo>
                      <a:pt x="666" y="13343"/>
                      <a:pt x="666" y="13343"/>
                      <a:pt x="666" y="13343"/>
                    </a:cubicBezTo>
                    <a:cubicBezTo>
                      <a:pt x="296" y="13343"/>
                      <a:pt x="0" y="13048"/>
                      <a:pt x="0" y="12680"/>
                    </a:cubicBezTo>
                    <a:cubicBezTo>
                      <a:pt x="0" y="8699"/>
                      <a:pt x="0" y="8699"/>
                      <a:pt x="0" y="8699"/>
                    </a:cubicBezTo>
                    <a:cubicBezTo>
                      <a:pt x="0" y="8330"/>
                      <a:pt x="296" y="8035"/>
                      <a:pt x="666" y="8035"/>
                    </a:cubicBezTo>
                    <a:cubicBezTo>
                      <a:pt x="666" y="8035"/>
                      <a:pt x="666" y="8035"/>
                      <a:pt x="666" y="8035"/>
                    </a:cubicBezTo>
                    <a:cubicBezTo>
                      <a:pt x="2811" y="8109"/>
                      <a:pt x="2811" y="8109"/>
                      <a:pt x="2811" y="8109"/>
                    </a:cubicBezTo>
                    <a:cubicBezTo>
                      <a:pt x="2959" y="7667"/>
                      <a:pt x="3107" y="7298"/>
                      <a:pt x="3329" y="6930"/>
                    </a:cubicBezTo>
                    <a:cubicBezTo>
                      <a:pt x="3255" y="6856"/>
                      <a:pt x="3181" y="6782"/>
                      <a:pt x="3107" y="6709"/>
                    </a:cubicBezTo>
                    <a:cubicBezTo>
                      <a:pt x="3107" y="6709"/>
                      <a:pt x="3107" y="6709"/>
                      <a:pt x="3107" y="6709"/>
                    </a:cubicBezTo>
                    <a:cubicBezTo>
                      <a:pt x="1849" y="5455"/>
                      <a:pt x="1849" y="5455"/>
                      <a:pt x="1849" y="5455"/>
                    </a:cubicBezTo>
                    <a:cubicBezTo>
                      <a:pt x="1701" y="5308"/>
                      <a:pt x="1627" y="5160"/>
                      <a:pt x="1627" y="5013"/>
                    </a:cubicBezTo>
                    <a:cubicBezTo>
                      <a:pt x="1627" y="4792"/>
                      <a:pt x="1701" y="4644"/>
                      <a:pt x="1849" y="4497"/>
                    </a:cubicBezTo>
                    <a:cubicBezTo>
                      <a:pt x="4660" y="1696"/>
                      <a:pt x="4660" y="1696"/>
                      <a:pt x="4660" y="1696"/>
                    </a:cubicBezTo>
                    <a:cubicBezTo>
                      <a:pt x="4882" y="1474"/>
                      <a:pt x="5326" y="1474"/>
                      <a:pt x="5548" y="1696"/>
                    </a:cubicBezTo>
                    <a:cubicBezTo>
                      <a:pt x="6805" y="3023"/>
                      <a:pt x="6805" y="3023"/>
                      <a:pt x="6805" y="3023"/>
                    </a:cubicBezTo>
                    <a:cubicBezTo>
                      <a:pt x="7101" y="3317"/>
                      <a:pt x="7101" y="3317"/>
                      <a:pt x="7101" y="3317"/>
                    </a:cubicBezTo>
                    <a:cubicBezTo>
                      <a:pt x="7471" y="3170"/>
                      <a:pt x="7841" y="3023"/>
                      <a:pt x="8211" y="2875"/>
                    </a:cubicBezTo>
                    <a:cubicBezTo>
                      <a:pt x="8285" y="663"/>
                      <a:pt x="8285" y="663"/>
                      <a:pt x="8285" y="663"/>
                    </a:cubicBezTo>
                    <a:cubicBezTo>
                      <a:pt x="8285" y="295"/>
                      <a:pt x="8581" y="0"/>
                      <a:pt x="8951" y="0"/>
                    </a:cubicBezTo>
                    <a:cubicBezTo>
                      <a:pt x="8951" y="0"/>
                      <a:pt x="8951" y="0"/>
                      <a:pt x="8951" y="0"/>
                    </a:cubicBezTo>
                    <a:cubicBezTo>
                      <a:pt x="12871" y="74"/>
                      <a:pt x="12871" y="74"/>
                      <a:pt x="12871" y="74"/>
                    </a:cubicBezTo>
                    <a:cubicBezTo>
                      <a:pt x="13241" y="74"/>
                      <a:pt x="13537" y="369"/>
                      <a:pt x="13537" y="737"/>
                    </a:cubicBezTo>
                    <a:cubicBezTo>
                      <a:pt x="13537" y="2506"/>
                      <a:pt x="13537" y="2506"/>
                      <a:pt x="13537" y="2506"/>
                    </a:cubicBezTo>
                    <a:cubicBezTo>
                      <a:pt x="13537" y="3023"/>
                      <a:pt x="13537" y="3023"/>
                      <a:pt x="13537" y="3023"/>
                    </a:cubicBezTo>
                    <a:cubicBezTo>
                      <a:pt x="13907" y="3096"/>
                      <a:pt x="14203" y="3244"/>
                      <a:pt x="14499" y="3391"/>
                    </a:cubicBezTo>
                    <a:cubicBezTo>
                      <a:pt x="14942" y="3096"/>
                      <a:pt x="14942" y="3096"/>
                      <a:pt x="14942" y="3096"/>
                    </a:cubicBezTo>
                    <a:cubicBezTo>
                      <a:pt x="16200" y="1843"/>
                      <a:pt x="16200" y="1843"/>
                      <a:pt x="16200" y="1843"/>
                    </a:cubicBezTo>
                    <a:cubicBezTo>
                      <a:pt x="16274" y="1769"/>
                      <a:pt x="16496" y="1696"/>
                      <a:pt x="16644" y="1696"/>
                    </a:cubicBezTo>
                    <a:cubicBezTo>
                      <a:pt x="16792" y="1696"/>
                      <a:pt x="17014" y="1769"/>
                      <a:pt x="17088" y="1843"/>
                    </a:cubicBezTo>
                    <a:cubicBezTo>
                      <a:pt x="19899" y="4644"/>
                      <a:pt x="19899" y="4644"/>
                      <a:pt x="19899" y="4644"/>
                    </a:cubicBezTo>
                    <a:cubicBezTo>
                      <a:pt x="20195" y="4939"/>
                      <a:pt x="20195" y="5382"/>
                      <a:pt x="19899" y="5603"/>
                    </a:cubicBezTo>
                    <a:cubicBezTo>
                      <a:pt x="18641" y="6856"/>
                      <a:pt x="18641" y="6856"/>
                      <a:pt x="18641" y="6856"/>
                    </a:cubicBezTo>
                    <a:cubicBezTo>
                      <a:pt x="18641" y="6856"/>
                      <a:pt x="18493" y="7077"/>
                      <a:pt x="18271" y="7225"/>
                    </a:cubicBezTo>
                    <a:cubicBezTo>
                      <a:pt x="18419" y="7593"/>
                      <a:pt x="18567" y="7888"/>
                      <a:pt x="18715" y="8257"/>
                    </a:cubicBezTo>
                    <a:cubicBezTo>
                      <a:pt x="19159" y="8257"/>
                      <a:pt x="19159" y="8257"/>
                      <a:pt x="19159" y="8257"/>
                    </a:cubicBezTo>
                    <a:cubicBezTo>
                      <a:pt x="20934" y="8257"/>
                      <a:pt x="20934" y="8257"/>
                      <a:pt x="20934" y="8257"/>
                    </a:cubicBezTo>
                    <a:cubicBezTo>
                      <a:pt x="21082" y="8257"/>
                      <a:pt x="21304" y="8330"/>
                      <a:pt x="21378" y="8478"/>
                    </a:cubicBezTo>
                    <a:cubicBezTo>
                      <a:pt x="21526" y="8625"/>
                      <a:pt x="21600" y="8773"/>
                      <a:pt x="21600" y="8920"/>
                    </a:cubicBezTo>
                    <a:cubicBezTo>
                      <a:pt x="21600" y="12901"/>
                      <a:pt x="21600" y="12901"/>
                      <a:pt x="21600" y="12901"/>
                    </a:cubicBezTo>
                    <a:cubicBezTo>
                      <a:pt x="21600" y="13048"/>
                      <a:pt x="21526" y="13270"/>
                      <a:pt x="21378" y="13343"/>
                    </a:cubicBezTo>
                    <a:cubicBezTo>
                      <a:pt x="21304" y="13491"/>
                      <a:pt x="21082" y="13565"/>
                      <a:pt x="20934" y="13565"/>
                    </a:cubicBezTo>
                    <a:cubicBezTo>
                      <a:pt x="19159" y="13565"/>
                      <a:pt x="19159" y="13565"/>
                      <a:pt x="19159" y="13565"/>
                    </a:cubicBezTo>
                    <a:cubicBezTo>
                      <a:pt x="18641" y="13565"/>
                      <a:pt x="18641" y="13565"/>
                      <a:pt x="18641" y="13565"/>
                    </a:cubicBezTo>
                    <a:cubicBezTo>
                      <a:pt x="18567" y="13933"/>
                      <a:pt x="18419" y="14302"/>
                      <a:pt x="18197" y="14597"/>
                    </a:cubicBezTo>
                    <a:cubicBezTo>
                      <a:pt x="18493" y="14891"/>
                      <a:pt x="18493" y="14891"/>
                      <a:pt x="18493" y="14891"/>
                    </a:cubicBezTo>
                    <a:cubicBezTo>
                      <a:pt x="19751" y="16145"/>
                      <a:pt x="19751" y="16145"/>
                      <a:pt x="19751" y="16145"/>
                    </a:cubicBezTo>
                    <a:cubicBezTo>
                      <a:pt x="20047" y="16440"/>
                      <a:pt x="20047" y="16882"/>
                      <a:pt x="19751" y="17103"/>
                    </a:cubicBezTo>
                    <a:cubicBezTo>
                      <a:pt x="16940" y="19904"/>
                      <a:pt x="16940" y="19904"/>
                      <a:pt x="16940" y="19904"/>
                    </a:cubicBezTo>
                    <a:cubicBezTo>
                      <a:pt x="16718" y="20126"/>
                      <a:pt x="16274" y="20126"/>
                      <a:pt x="15978" y="19904"/>
                    </a:cubicBezTo>
                    <a:cubicBezTo>
                      <a:pt x="14721" y="18651"/>
                      <a:pt x="14721" y="18651"/>
                      <a:pt x="14721" y="18651"/>
                    </a:cubicBezTo>
                    <a:cubicBezTo>
                      <a:pt x="14721" y="18577"/>
                      <a:pt x="14721" y="18577"/>
                      <a:pt x="14721" y="18577"/>
                    </a:cubicBezTo>
                    <a:cubicBezTo>
                      <a:pt x="14499" y="18356"/>
                      <a:pt x="14499" y="18356"/>
                      <a:pt x="14499" y="18356"/>
                    </a:cubicBezTo>
                    <a:cubicBezTo>
                      <a:pt x="14129" y="18504"/>
                      <a:pt x="13759" y="18651"/>
                      <a:pt x="13315" y="18799"/>
                    </a:cubicBezTo>
                    <a:cubicBezTo>
                      <a:pt x="13315" y="20937"/>
                      <a:pt x="13315" y="20937"/>
                      <a:pt x="13315" y="20937"/>
                    </a:cubicBezTo>
                    <a:cubicBezTo>
                      <a:pt x="13315" y="21084"/>
                      <a:pt x="13241" y="21231"/>
                      <a:pt x="13167" y="21379"/>
                    </a:cubicBezTo>
                    <a:cubicBezTo>
                      <a:pt x="13019" y="21526"/>
                      <a:pt x="12871" y="21600"/>
                      <a:pt x="12649" y="21600"/>
                    </a:cubicBezTo>
                    <a:close/>
                    <a:moveTo>
                      <a:pt x="9395" y="20273"/>
                    </a:moveTo>
                    <a:cubicBezTo>
                      <a:pt x="11984" y="20273"/>
                      <a:pt x="11984" y="20273"/>
                      <a:pt x="11984" y="20273"/>
                    </a:cubicBezTo>
                    <a:cubicBezTo>
                      <a:pt x="11984" y="18283"/>
                      <a:pt x="11984" y="18283"/>
                      <a:pt x="11984" y="18283"/>
                    </a:cubicBezTo>
                    <a:cubicBezTo>
                      <a:pt x="11984" y="17988"/>
                      <a:pt x="12205" y="17767"/>
                      <a:pt x="12501" y="17693"/>
                    </a:cubicBezTo>
                    <a:cubicBezTo>
                      <a:pt x="13093" y="17545"/>
                      <a:pt x="13759" y="17251"/>
                      <a:pt x="14277" y="16956"/>
                    </a:cubicBezTo>
                    <a:cubicBezTo>
                      <a:pt x="14573" y="16734"/>
                      <a:pt x="14942" y="16808"/>
                      <a:pt x="15164" y="17029"/>
                    </a:cubicBezTo>
                    <a:cubicBezTo>
                      <a:pt x="15682" y="17693"/>
                      <a:pt x="15682" y="17693"/>
                      <a:pt x="15682" y="17693"/>
                    </a:cubicBezTo>
                    <a:cubicBezTo>
                      <a:pt x="16496" y="18504"/>
                      <a:pt x="16496" y="18504"/>
                      <a:pt x="16496" y="18504"/>
                    </a:cubicBezTo>
                    <a:cubicBezTo>
                      <a:pt x="18345" y="16661"/>
                      <a:pt x="18345" y="16661"/>
                      <a:pt x="18345" y="16661"/>
                    </a:cubicBezTo>
                    <a:cubicBezTo>
                      <a:pt x="17532" y="15850"/>
                      <a:pt x="17532" y="15850"/>
                      <a:pt x="17532" y="15850"/>
                    </a:cubicBezTo>
                    <a:cubicBezTo>
                      <a:pt x="16940" y="15186"/>
                      <a:pt x="16940" y="15186"/>
                      <a:pt x="16940" y="15186"/>
                    </a:cubicBezTo>
                    <a:cubicBezTo>
                      <a:pt x="16718" y="14965"/>
                      <a:pt x="16644" y="14670"/>
                      <a:pt x="16792" y="14375"/>
                    </a:cubicBezTo>
                    <a:cubicBezTo>
                      <a:pt x="17162" y="13859"/>
                      <a:pt x="17384" y="13270"/>
                      <a:pt x="17532" y="12754"/>
                    </a:cubicBezTo>
                    <a:cubicBezTo>
                      <a:pt x="17605" y="12459"/>
                      <a:pt x="17827" y="12238"/>
                      <a:pt x="18197" y="12238"/>
                    </a:cubicBezTo>
                    <a:cubicBezTo>
                      <a:pt x="19159" y="12238"/>
                      <a:pt x="19159" y="12238"/>
                      <a:pt x="19159" y="12238"/>
                    </a:cubicBezTo>
                    <a:cubicBezTo>
                      <a:pt x="20268" y="12238"/>
                      <a:pt x="20268" y="12238"/>
                      <a:pt x="20268" y="12238"/>
                    </a:cubicBezTo>
                    <a:cubicBezTo>
                      <a:pt x="20268" y="9584"/>
                      <a:pt x="20268" y="9584"/>
                      <a:pt x="20268" y="9584"/>
                    </a:cubicBezTo>
                    <a:cubicBezTo>
                      <a:pt x="19159" y="9584"/>
                      <a:pt x="19159" y="9584"/>
                      <a:pt x="19159" y="9584"/>
                    </a:cubicBezTo>
                    <a:cubicBezTo>
                      <a:pt x="18197" y="9584"/>
                      <a:pt x="18197" y="9584"/>
                      <a:pt x="18197" y="9584"/>
                    </a:cubicBezTo>
                    <a:cubicBezTo>
                      <a:pt x="17901" y="9584"/>
                      <a:pt x="17605" y="9362"/>
                      <a:pt x="17532" y="9141"/>
                    </a:cubicBezTo>
                    <a:cubicBezTo>
                      <a:pt x="17384" y="8552"/>
                      <a:pt x="17162" y="7962"/>
                      <a:pt x="16866" y="7446"/>
                    </a:cubicBezTo>
                    <a:cubicBezTo>
                      <a:pt x="16718" y="7151"/>
                      <a:pt x="16792" y="6856"/>
                      <a:pt x="17014" y="6635"/>
                    </a:cubicBezTo>
                    <a:cubicBezTo>
                      <a:pt x="17236" y="6414"/>
                      <a:pt x="17679" y="5971"/>
                      <a:pt x="17679" y="5971"/>
                    </a:cubicBezTo>
                    <a:cubicBezTo>
                      <a:pt x="18493" y="5160"/>
                      <a:pt x="18493" y="5160"/>
                      <a:pt x="18493" y="5160"/>
                    </a:cubicBezTo>
                    <a:cubicBezTo>
                      <a:pt x="16644" y="3244"/>
                      <a:pt x="16644" y="3244"/>
                      <a:pt x="16644" y="3244"/>
                    </a:cubicBezTo>
                    <a:cubicBezTo>
                      <a:pt x="15830" y="4055"/>
                      <a:pt x="15830" y="4055"/>
                      <a:pt x="15830" y="4055"/>
                    </a:cubicBezTo>
                    <a:cubicBezTo>
                      <a:pt x="15830" y="4055"/>
                      <a:pt x="15830" y="4128"/>
                      <a:pt x="15756" y="4128"/>
                    </a:cubicBezTo>
                    <a:cubicBezTo>
                      <a:pt x="15016" y="4718"/>
                      <a:pt x="15016" y="4718"/>
                      <a:pt x="15016" y="4718"/>
                    </a:cubicBezTo>
                    <a:cubicBezTo>
                      <a:pt x="14795" y="4939"/>
                      <a:pt x="14499" y="4939"/>
                      <a:pt x="14277" y="4792"/>
                    </a:cubicBezTo>
                    <a:cubicBezTo>
                      <a:pt x="13759" y="4497"/>
                      <a:pt x="13241" y="4276"/>
                      <a:pt x="12723" y="4128"/>
                    </a:cubicBezTo>
                    <a:cubicBezTo>
                      <a:pt x="12427" y="4055"/>
                      <a:pt x="12205" y="3760"/>
                      <a:pt x="12205" y="3465"/>
                    </a:cubicBezTo>
                    <a:cubicBezTo>
                      <a:pt x="12205" y="2506"/>
                      <a:pt x="12205" y="2506"/>
                      <a:pt x="12205" y="2506"/>
                    </a:cubicBezTo>
                    <a:cubicBezTo>
                      <a:pt x="12205" y="1401"/>
                      <a:pt x="12205" y="1401"/>
                      <a:pt x="12205" y="1401"/>
                    </a:cubicBezTo>
                    <a:cubicBezTo>
                      <a:pt x="9616" y="1327"/>
                      <a:pt x="9616" y="1327"/>
                      <a:pt x="9616" y="1327"/>
                    </a:cubicBezTo>
                    <a:cubicBezTo>
                      <a:pt x="9542" y="3391"/>
                      <a:pt x="9542" y="3391"/>
                      <a:pt x="9542" y="3391"/>
                    </a:cubicBezTo>
                    <a:cubicBezTo>
                      <a:pt x="9542" y="3686"/>
                      <a:pt x="9395" y="3981"/>
                      <a:pt x="9099" y="4055"/>
                    </a:cubicBezTo>
                    <a:cubicBezTo>
                      <a:pt x="8433" y="4202"/>
                      <a:pt x="7841" y="4423"/>
                      <a:pt x="7323" y="4718"/>
                    </a:cubicBezTo>
                    <a:cubicBezTo>
                      <a:pt x="7027" y="4866"/>
                      <a:pt x="6658" y="4792"/>
                      <a:pt x="6510" y="4571"/>
                    </a:cubicBezTo>
                    <a:cubicBezTo>
                      <a:pt x="5844" y="3907"/>
                      <a:pt x="5844" y="3907"/>
                      <a:pt x="5844" y="3907"/>
                    </a:cubicBezTo>
                    <a:cubicBezTo>
                      <a:pt x="5104" y="3170"/>
                      <a:pt x="5104" y="3170"/>
                      <a:pt x="5104" y="3170"/>
                    </a:cubicBezTo>
                    <a:cubicBezTo>
                      <a:pt x="3255" y="5013"/>
                      <a:pt x="3255" y="5013"/>
                      <a:pt x="3255" y="5013"/>
                    </a:cubicBezTo>
                    <a:cubicBezTo>
                      <a:pt x="3995" y="5750"/>
                      <a:pt x="3995" y="5750"/>
                      <a:pt x="3995" y="5750"/>
                    </a:cubicBezTo>
                    <a:cubicBezTo>
                      <a:pt x="4734" y="6414"/>
                      <a:pt x="5030" y="6709"/>
                      <a:pt x="4734" y="7151"/>
                    </a:cubicBezTo>
                    <a:cubicBezTo>
                      <a:pt x="4364" y="7741"/>
                      <a:pt x="4142" y="8330"/>
                      <a:pt x="3921" y="8920"/>
                    </a:cubicBezTo>
                    <a:cubicBezTo>
                      <a:pt x="3847" y="9215"/>
                      <a:pt x="3551" y="9436"/>
                      <a:pt x="3255" y="9436"/>
                    </a:cubicBezTo>
                    <a:cubicBezTo>
                      <a:pt x="2441" y="9362"/>
                      <a:pt x="2441" y="9362"/>
                      <a:pt x="2441" y="9362"/>
                    </a:cubicBezTo>
                    <a:cubicBezTo>
                      <a:pt x="1332" y="9362"/>
                      <a:pt x="1332" y="9362"/>
                      <a:pt x="1332" y="9362"/>
                    </a:cubicBezTo>
                    <a:cubicBezTo>
                      <a:pt x="1332" y="12016"/>
                      <a:pt x="1332" y="12016"/>
                      <a:pt x="1332" y="12016"/>
                    </a:cubicBezTo>
                    <a:cubicBezTo>
                      <a:pt x="3181" y="12016"/>
                      <a:pt x="3181" y="12016"/>
                      <a:pt x="3181" y="12016"/>
                    </a:cubicBezTo>
                    <a:cubicBezTo>
                      <a:pt x="3551" y="12016"/>
                      <a:pt x="3773" y="12238"/>
                      <a:pt x="3847" y="12532"/>
                    </a:cubicBezTo>
                    <a:cubicBezTo>
                      <a:pt x="3995" y="13196"/>
                      <a:pt x="4290" y="13786"/>
                      <a:pt x="4586" y="14375"/>
                    </a:cubicBezTo>
                    <a:cubicBezTo>
                      <a:pt x="4734" y="14597"/>
                      <a:pt x="4660" y="14965"/>
                      <a:pt x="4438" y="15186"/>
                    </a:cubicBezTo>
                    <a:cubicBezTo>
                      <a:pt x="3847" y="15702"/>
                      <a:pt x="3847" y="15702"/>
                      <a:pt x="3847" y="15702"/>
                    </a:cubicBezTo>
                    <a:cubicBezTo>
                      <a:pt x="3107" y="16513"/>
                      <a:pt x="3107" y="16513"/>
                      <a:pt x="3107" y="16513"/>
                    </a:cubicBezTo>
                    <a:cubicBezTo>
                      <a:pt x="4956" y="18356"/>
                      <a:pt x="4956" y="18356"/>
                      <a:pt x="4956" y="18356"/>
                    </a:cubicBezTo>
                    <a:cubicBezTo>
                      <a:pt x="5770" y="17545"/>
                      <a:pt x="5770" y="17545"/>
                      <a:pt x="5770" y="17545"/>
                    </a:cubicBezTo>
                    <a:cubicBezTo>
                      <a:pt x="6214" y="17029"/>
                      <a:pt x="6214" y="17029"/>
                      <a:pt x="6214" y="17029"/>
                    </a:cubicBezTo>
                    <a:cubicBezTo>
                      <a:pt x="6436" y="16808"/>
                      <a:pt x="6805" y="16734"/>
                      <a:pt x="7101" y="16882"/>
                    </a:cubicBezTo>
                    <a:cubicBezTo>
                      <a:pt x="7619" y="17251"/>
                      <a:pt x="8211" y="17472"/>
                      <a:pt x="8877" y="17693"/>
                    </a:cubicBezTo>
                    <a:cubicBezTo>
                      <a:pt x="9173" y="17767"/>
                      <a:pt x="9395" y="17988"/>
                      <a:pt x="9395" y="18283"/>
                    </a:cubicBezTo>
                    <a:cubicBezTo>
                      <a:pt x="9395" y="19094"/>
                      <a:pt x="9395" y="19094"/>
                      <a:pt x="9395" y="19094"/>
                    </a:cubicBezTo>
                    <a:lnTo>
                      <a:pt x="9395" y="20273"/>
                    </a:ln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55" name="形状">
                <a:extLst>
                  <a:ext uri="{FF2B5EF4-FFF2-40B4-BE49-F238E27FC236}">
                    <a16:creationId xmlns:a16="http://schemas.microsoft.com/office/drawing/2014/main" id="{4E1BB8DA-C587-49DE-9B9A-8CA00C326B27}"/>
                  </a:ext>
                </a:extLst>
              </p:cNvPr>
              <p:cNvSpPr/>
              <p:nvPr/>
            </p:nvSpPr>
            <p:spPr>
              <a:xfrm>
                <a:off x="203586" y="206911"/>
                <a:ext cx="445135" cy="4448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832" y="21600"/>
                      <a:pt x="0" y="16626"/>
                      <a:pt x="0" y="10800"/>
                    </a:cubicBezTo>
                    <a:cubicBezTo>
                      <a:pt x="0" y="4832"/>
                      <a:pt x="4832" y="0"/>
                      <a:pt x="10800" y="0"/>
                    </a:cubicBezTo>
                    <a:cubicBezTo>
                      <a:pt x="16768" y="0"/>
                      <a:pt x="21600" y="4832"/>
                      <a:pt x="21600" y="10800"/>
                    </a:cubicBezTo>
                    <a:cubicBezTo>
                      <a:pt x="21600" y="16626"/>
                      <a:pt x="16768" y="21600"/>
                      <a:pt x="10800" y="21600"/>
                    </a:cubicBezTo>
                    <a:close/>
                    <a:moveTo>
                      <a:pt x="10800" y="2558"/>
                    </a:moveTo>
                    <a:cubicBezTo>
                      <a:pt x="6253" y="2558"/>
                      <a:pt x="2558" y="6253"/>
                      <a:pt x="2558" y="10800"/>
                    </a:cubicBezTo>
                    <a:cubicBezTo>
                      <a:pt x="2558" y="15347"/>
                      <a:pt x="6253" y="19042"/>
                      <a:pt x="10800" y="19042"/>
                    </a:cubicBezTo>
                    <a:cubicBezTo>
                      <a:pt x="15347" y="19042"/>
                      <a:pt x="19042" y="15347"/>
                      <a:pt x="19042" y="10800"/>
                    </a:cubicBezTo>
                    <a:cubicBezTo>
                      <a:pt x="19042" y="6253"/>
                      <a:pt x="15347" y="2558"/>
                      <a:pt x="10800" y="2558"/>
                    </a:cubicBezTo>
                    <a:close/>
                  </a:path>
                </a:pathLst>
              </a:custGeom>
              <a:solidFill>
                <a:srgbClr val="A9A9A9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CFAFD3B6-C8CD-4AF3-8D45-8634942F835C}"/>
                </a:ext>
              </a:extLst>
            </p:cNvPr>
            <p:cNvCxnSpPr/>
            <p:nvPr/>
          </p:nvCxnSpPr>
          <p:spPr>
            <a:xfrm>
              <a:off x="7959530" y="1416579"/>
              <a:ext cx="0" cy="617779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2" name="组合 171"/>
          <p:cNvGrpSpPr/>
          <p:nvPr/>
        </p:nvGrpSpPr>
        <p:grpSpPr>
          <a:xfrm>
            <a:off x="2041642" y="3788478"/>
            <a:ext cx="326876" cy="463334"/>
            <a:chOff x="2930738" y="3779317"/>
            <a:chExt cx="435834" cy="617779"/>
          </a:xfrm>
        </p:grpSpPr>
        <p:grpSp>
          <p:nvGrpSpPr>
            <p:cNvPr id="14" name="成组">
              <a:extLst>
                <a:ext uri="{FF2B5EF4-FFF2-40B4-BE49-F238E27FC236}">
                  <a16:creationId xmlns:a16="http://schemas.microsoft.com/office/drawing/2014/main" id="{2A110B34-89ED-48A1-9AA3-0D6D0EFB7CBF}"/>
                </a:ext>
              </a:extLst>
            </p:cNvPr>
            <p:cNvGrpSpPr/>
            <p:nvPr/>
          </p:nvGrpSpPr>
          <p:grpSpPr>
            <a:xfrm>
              <a:off x="3009901" y="3800647"/>
              <a:ext cx="356671" cy="366500"/>
              <a:chOff x="0" y="0"/>
              <a:chExt cx="1416978" cy="1173984"/>
            </a:xfrm>
          </p:grpSpPr>
          <p:sp>
            <p:nvSpPr>
              <p:cNvPr id="99" name="圆形">
                <a:extLst>
                  <a:ext uri="{FF2B5EF4-FFF2-40B4-BE49-F238E27FC236}">
                    <a16:creationId xmlns:a16="http://schemas.microsoft.com/office/drawing/2014/main" id="{CF94A564-9BA5-48E7-8149-D3246F3C32E9}"/>
                  </a:ext>
                </a:extLst>
              </p:cNvPr>
              <p:cNvSpPr/>
              <p:nvPr/>
            </p:nvSpPr>
            <p:spPr>
              <a:xfrm>
                <a:off x="993678" y="265672"/>
                <a:ext cx="125557" cy="125658"/>
              </a:xfrm>
              <a:prstGeom prst="ellipse">
                <a:avLst/>
              </a:pr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0" name="圆形">
                <a:extLst>
                  <a:ext uri="{FF2B5EF4-FFF2-40B4-BE49-F238E27FC236}">
                    <a16:creationId xmlns:a16="http://schemas.microsoft.com/office/drawing/2014/main" id="{90525FBC-2603-4AE4-A10C-BDA59EA97BA1}"/>
                  </a:ext>
                </a:extLst>
              </p:cNvPr>
              <p:cNvSpPr/>
              <p:nvPr/>
            </p:nvSpPr>
            <p:spPr>
              <a:xfrm>
                <a:off x="799965" y="265672"/>
                <a:ext cx="129143" cy="125658"/>
              </a:xfrm>
              <a:prstGeom prst="ellipse">
                <a:avLst/>
              </a:pr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1" name="形状">
                <a:extLst>
                  <a:ext uri="{FF2B5EF4-FFF2-40B4-BE49-F238E27FC236}">
                    <a16:creationId xmlns:a16="http://schemas.microsoft.com/office/drawing/2014/main" id="{2C07B80C-0103-400D-8EFC-E22AC52E544B}"/>
                  </a:ext>
                </a:extLst>
              </p:cNvPr>
              <p:cNvSpPr/>
              <p:nvPr/>
            </p:nvSpPr>
            <p:spPr>
              <a:xfrm>
                <a:off x="416124" y="883181"/>
                <a:ext cx="297747" cy="290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459" y="21600"/>
                    </a:moveTo>
                    <a:cubicBezTo>
                      <a:pt x="4775" y="21600"/>
                      <a:pt x="0" y="16723"/>
                      <a:pt x="0" y="10916"/>
                    </a:cubicBezTo>
                    <a:cubicBezTo>
                      <a:pt x="0" y="4877"/>
                      <a:pt x="4775" y="0"/>
                      <a:pt x="10459" y="0"/>
                    </a:cubicBezTo>
                    <a:cubicBezTo>
                      <a:pt x="16598" y="0"/>
                      <a:pt x="21600" y="4877"/>
                      <a:pt x="21600" y="10916"/>
                    </a:cubicBezTo>
                    <a:cubicBezTo>
                      <a:pt x="21600" y="16723"/>
                      <a:pt x="16371" y="21600"/>
                      <a:pt x="10459" y="21600"/>
                    </a:cubicBezTo>
                    <a:close/>
                    <a:moveTo>
                      <a:pt x="10459" y="4181"/>
                    </a:moveTo>
                    <a:cubicBezTo>
                      <a:pt x="7503" y="4181"/>
                      <a:pt x="4093" y="6968"/>
                      <a:pt x="4093" y="10916"/>
                    </a:cubicBezTo>
                    <a:cubicBezTo>
                      <a:pt x="4093" y="14865"/>
                      <a:pt x="7503" y="17419"/>
                      <a:pt x="10459" y="17419"/>
                    </a:cubicBezTo>
                    <a:cubicBezTo>
                      <a:pt x="14097" y="17419"/>
                      <a:pt x="17507" y="14400"/>
                      <a:pt x="17507" y="10916"/>
                    </a:cubicBezTo>
                    <a:cubicBezTo>
                      <a:pt x="17507" y="7200"/>
                      <a:pt x="14324" y="4181"/>
                      <a:pt x="10459" y="4181"/>
                    </a:cubicBezTo>
                    <a:close/>
                  </a:path>
                </a:pathLst>
              </a:cu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2" name="形状">
                <a:extLst>
                  <a:ext uri="{FF2B5EF4-FFF2-40B4-BE49-F238E27FC236}">
                    <a16:creationId xmlns:a16="http://schemas.microsoft.com/office/drawing/2014/main" id="{7D4AB336-88DB-4D3A-8053-592C8B744BCF}"/>
                  </a:ext>
                </a:extLst>
              </p:cNvPr>
              <p:cNvSpPr/>
              <p:nvPr/>
            </p:nvSpPr>
            <p:spPr>
              <a:xfrm>
                <a:off x="993678" y="883181"/>
                <a:ext cx="294159" cy="290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30" y="21600"/>
                    </a:moveTo>
                    <a:cubicBezTo>
                      <a:pt x="4826" y="21600"/>
                      <a:pt x="0" y="16955"/>
                      <a:pt x="0" y="10916"/>
                    </a:cubicBezTo>
                    <a:cubicBezTo>
                      <a:pt x="0" y="4877"/>
                      <a:pt x="4826" y="0"/>
                      <a:pt x="11030" y="0"/>
                    </a:cubicBezTo>
                    <a:cubicBezTo>
                      <a:pt x="16774" y="0"/>
                      <a:pt x="21600" y="4877"/>
                      <a:pt x="21600" y="10916"/>
                    </a:cubicBezTo>
                    <a:cubicBezTo>
                      <a:pt x="21600" y="16723"/>
                      <a:pt x="16774" y="21600"/>
                      <a:pt x="11030" y="21600"/>
                    </a:cubicBezTo>
                    <a:close/>
                    <a:moveTo>
                      <a:pt x="11030" y="4181"/>
                    </a:moveTo>
                    <a:cubicBezTo>
                      <a:pt x="7123" y="4181"/>
                      <a:pt x="4136" y="7200"/>
                      <a:pt x="4136" y="10916"/>
                    </a:cubicBezTo>
                    <a:cubicBezTo>
                      <a:pt x="4136" y="14632"/>
                      <a:pt x="7123" y="17419"/>
                      <a:pt x="11030" y="17419"/>
                    </a:cubicBezTo>
                    <a:cubicBezTo>
                      <a:pt x="14247" y="17419"/>
                      <a:pt x="17464" y="14865"/>
                      <a:pt x="17464" y="10916"/>
                    </a:cubicBezTo>
                    <a:cubicBezTo>
                      <a:pt x="17464" y="6968"/>
                      <a:pt x="14247" y="4181"/>
                      <a:pt x="11030" y="4181"/>
                    </a:cubicBezTo>
                    <a:close/>
                  </a:path>
                </a:pathLst>
              </a:cu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3" name="形状">
                <a:extLst>
                  <a:ext uri="{FF2B5EF4-FFF2-40B4-BE49-F238E27FC236}">
                    <a16:creationId xmlns:a16="http://schemas.microsoft.com/office/drawing/2014/main" id="{61934FC8-4974-45A2-BE3A-E3DC6722DFD6}"/>
                  </a:ext>
                </a:extLst>
              </p:cNvPr>
              <p:cNvSpPr/>
              <p:nvPr/>
            </p:nvSpPr>
            <p:spPr>
              <a:xfrm>
                <a:off x="534506" y="527753"/>
                <a:ext cx="774854" cy="1866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89" y="21600"/>
                    </a:moveTo>
                    <a:cubicBezTo>
                      <a:pt x="2711" y="21600"/>
                      <a:pt x="2711" y="21600"/>
                      <a:pt x="2711" y="21600"/>
                    </a:cubicBezTo>
                    <a:cubicBezTo>
                      <a:pt x="1137" y="21600"/>
                      <a:pt x="0" y="16920"/>
                      <a:pt x="0" y="10800"/>
                    </a:cubicBezTo>
                    <a:cubicBezTo>
                      <a:pt x="0" y="5400"/>
                      <a:pt x="1049" y="0"/>
                      <a:pt x="2711" y="0"/>
                    </a:cubicBezTo>
                    <a:cubicBezTo>
                      <a:pt x="18889" y="0"/>
                      <a:pt x="18889" y="0"/>
                      <a:pt x="18889" y="0"/>
                    </a:cubicBezTo>
                    <a:cubicBezTo>
                      <a:pt x="20463" y="0"/>
                      <a:pt x="21600" y="5400"/>
                      <a:pt x="21600" y="10800"/>
                    </a:cubicBezTo>
                    <a:cubicBezTo>
                      <a:pt x="21600" y="16920"/>
                      <a:pt x="20463" y="21600"/>
                      <a:pt x="18889" y="21600"/>
                    </a:cubicBezTo>
                    <a:close/>
                    <a:moveTo>
                      <a:pt x="2711" y="6480"/>
                    </a:moveTo>
                    <a:cubicBezTo>
                      <a:pt x="2011" y="6480"/>
                      <a:pt x="1574" y="8640"/>
                      <a:pt x="1574" y="10800"/>
                    </a:cubicBezTo>
                    <a:cubicBezTo>
                      <a:pt x="1574" y="13320"/>
                      <a:pt x="2011" y="15120"/>
                      <a:pt x="2711" y="15120"/>
                    </a:cubicBezTo>
                    <a:cubicBezTo>
                      <a:pt x="18889" y="15120"/>
                      <a:pt x="18889" y="15120"/>
                      <a:pt x="18889" y="15120"/>
                    </a:cubicBezTo>
                    <a:cubicBezTo>
                      <a:pt x="19589" y="15120"/>
                      <a:pt x="20026" y="13320"/>
                      <a:pt x="20026" y="10800"/>
                    </a:cubicBezTo>
                    <a:cubicBezTo>
                      <a:pt x="20026" y="8640"/>
                      <a:pt x="19589" y="6480"/>
                      <a:pt x="18889" y="6480"/>
                    </a:cubicBezTo>
                    <a:lnTo>
                      <a:pt x="2711" y="6480"/>
                    </a:lnTo>
                    <a:close/>
                  </a:path>
                </a:pathLst>
              </a:cu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4" name="形状">
                <a:extLst>
                  <a:ext uri="{FF2B5EF4-FFF2-40B4-BE49-F238E27FC236}">
                    <a16:creationId xmlns:a16="http://schemas.microsoft.com/office/drawing/2014/main" id="{478EC9B3-69C9-4493-88AF-77E35C877AED}"/>
                  </a:ext>
                </a:extLst>
              </p:cNvPr>
              <p:cNvSpPr/>
              <p:nvPr/>
            </p:nvSpPr>
            <p:spPr>
              <a:xfrm>
                <a:off x="462760" y="301574"/>
                <a:ext cx="846600" cy="1938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120" y="21600"/>
                    </a:moveTo>
                    <a:cubicBezTo>
                      <a:pt x="2400" y="21600"/>
                      <a:pt x="2400" y="21600"/>
                      <a:pt x="2400" y="21600"/>
                    </a:cubicBezTo>
                    <a:cubicBezTo>
                      <a:pt x="1040" y="21600"/>
                      <a:pt x="0" y="16723"/>
                      <a:pt x="0" y="10452"/>
                    </a:cubicBezTo>
                    <a:cubicBezTo>
                      <a:pt x="0" y="5574"/>
                      <a:pt x="960" y="0"/>
                      <a:pt x="2400" y="0"/>
                    </a:cubicBezTo>
                    <a:cubicBezTo>
                      <a:pt x="10240" y="0"/>
                      <a:pt x="10240" y="0"/>
                      <a:pt x="10240" y="0"/>
                    </a:cubicBezTo>
                    <a:cubicBezTo>
                      <a:pt x="10640" y="0"/>
                      <a:pt x="10960" y="1394"/>
                      <a:pt x="10960" y="3135"/>
                    </a:cubicBezTo>
                    <a:cubicBezTo>
                      <a:pt x="10960" y="4877"/>
                      <a:pt x="10640" y="6271"/>
                      <a:pt x="10240" y="6271"/>
                    </a:cubicBezTo>
                    <a:cubicBezTo>
                      <a:pt x="2400" y="6271"/>
                      <a:pt x="2400" y="6271"/>
                      <a:pt x="2400" y="6271"/>
                    </a:cubicBezTo>
                    <a:cubicBezTo>
                      <a:pt x="1840" y="6271"/>
                      <a:pt x="1440" y="8361"/>
                      <a:pt x="1440" y="10452"/>
                    </a:cubicBezTo>
                    <a:cubicBezTo>
                      <a:pt x="1440" y="12890"/>
                      <a:pt x="1760" y="15329"/>
                      <a:pt x="2400" y="15329"/>
                    </a:cubicBezTo>
                    <a:cubicBezTo>
                      <a:pt x="19120" y="15329"/>
                      <a:pt x="19120" y="15329"/>
                      <a:pt x="19120" y="15329"/>
                    </a:cubicBezTo>
                    <a:cubicBezTo>
                      <a:pt x="19760" y="15329"/>
                      <a:pt x="20160" y="12890"/>
                      <a:pt x="20160" y="10452"/>
                    </a:cubicBezTo>
                    <a:cubicBezTo>
                      <a:pt x="20160" y="8361"/>
                      <a:pt x="19680" y="6271"/>
                      <a:pt x="19120" y="6271"/>
                    </a:cubicBezTo>
                    <a:cubicBezTo>
                      <a:pt x="15600" y="6271"/>
                      <a:pt x="15600" y="6271"/>
                      <a:pt x="15600" y="6271"/>
                    </a:cubicBezTo>
                    <a:cubicBezTo>
                      <a:pt x="15200" y="6271"/>
                      <a:pt x="14880" y="4877"/>
                      <a:pt x="14880" y="3135"/>
                    </a:cubicBezTo>
                    <a:cubicBezTo>
                      <a:pt x="14880" y="1394"/>
                      <a:pt x="15200" y="0"/>
                      <a:pt x="15600" y="0"/>
                    </a:cubicBezTo>
                    <a:cubicBezTo>
                      <a:pt x="19120" y="0"/>
                      <a:pt x="19120" y="0"/>
                      <a:pt x="19120" y="0"/>
                    </a:cubicBezTo>
                    <a:cubicBezTo>
                      <a:pt x="20560" y="0"/>
                      <a:pt x="21600" y="5574"/>
                      <a:pt x="21600" y="10452"/>
                    </a:cubicBezTo>
                    <a:cubicBezTo>
                      <a:pt x="21600" y="16723"/>
                      <a:pt x="20480" y="21600"/>
                      <a:pt x="19120" y="21600"/>
                    </a:cubicBezTo>
                    <a:close/>
                  </a:path>
                </a:pathLst>
              </a:cu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105" name="形状">
                <a:extLst>
                  <a:ext uri="{FF2B5EF4-FFF2-40B4-BE49-F238E27FC236}">
                    <a16:creationId xmlns:a16="http://schemas.microsoft.com/office/drawing/2014/main" id="{3CF8B2E7-E2A6-4B00-A1FA-2502EFC26AEA}"/>
                  </a:ext>
                </a:extLst>
              </p:cNvPr>
              <p:cNvSpPr/>
              <p:nvPr/>
            </p:nvSpPr>
            <p:spPr>
              <a:xfrm>
                <a:off x="0" y="-1"/>
                <a:ext cx="1416979" cy="8975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70" y="21600"/>
                    </a:moveTo>
                    <a:cubicBezTo>
                      <a:pt x="6404" y="21600"/>
                      <a:pt x="6404" y="21600"/>
                      <a:pt x="6404" y="21600"/>
                    </a:cubicBezTo>
                    <a:cubicBezTo>
                      <a:pt x="5687" y="21600"/>
                      <a:pt x="5113" y="20766"/>
                      <a:pt x="5113" y="19629"/>
                    </a:cubicBezTo>
                    <a:cubicBezTo>
                      <a:pt x="5113" y="18947"/>
                      <a:pt x="5113" y="18947"/>
                      <a:pt x="5113" y="18947"/>
                    </a:cubicBezTo>
                    <a:cubicBezTo>
                      <a:pt x="5113" y="18417"/>
                      <a:pt x="5257" y="17962"/>
                      <a:pt x="5496" y="17583"/>
                    </a:cubicBezTo>
                    <a:cubicBezTo>
                      <a:pt x="5735" y="17204"/>
                      <a:pt x="6021" y="16977"/>
                      <a:pt x="6356" y="16977"/>
                    </a:cubicBezTo>
                    <a:cubicBezTo>
                      <a:pt x="6595" y="16977"/>
                      <a:pt x="6595" y="16977"/>
                      <a:pt x="6595" y="16977"/>
                    </a:cubicBezTo>
                    <a:cubicBezTo>
                      <a:pt x="3345" y="2501"/>
                      <a:pt x="3345" y="2501"/>
                      <a:pt x="3345" y="2501"/>
                    </a:cubicBezTo>
                    <a:cubicBezTo>
                      <a:pt x="3154" y="1819"/>
                      <a:pt x="2772" y="1364"/>
                      <a:pt x="2294" y="1364"/>
                    </a:cubicBezTo>
                    <a:cubicBezTo>
                      <a:pt x="430" y="1364"/>
                      <a:pt x="430" y="1364"/>
                      <a:pt x="430" y="1364"/>
                    </a:cubicBezTo>
                    <a:cubicBezTo>
                      <a:pt x="239" y="1364"/>
                      <a:pt x="0" y="1061"/>
                      <a:pt x="0" y="682"/>
                    </a:cubicBezTo>
                    <a:cubicBezTo>
                      <a:pt x="0" y="303"/>
                      <a:pt x="239" y="0"/>
                      <a:pt x="430" y="0"/>
                    </a:cubicBezTo>
                    <a:cubicBezTo>
                      <a:pt x="2294" y="0"/>
                      <a:pt x="2294" y="0"/>
                      <a:pt x="2294" y="0"/>
                    </a:cubicBezTo>
                    <a:cubicBezTo>
                      <a:pt x="3106" y="0"/>
                      <a:pt x="3871" y="834"/>
                      <a:pt x="4158" y="2046"/>
                    </a:cubicBezTo>
                    <a:cubicBezTo>
                      <a:pt x="7598" y="17432"/>
                      <a:pt x="7598" y="17432"/>
                      <a:pt x="7598" y="17432"/>
                    </a:cubicBezTo>
                    <a:cubicBezTo>
                      <a:pt x="7646" y="17659"/>
                      <a:pt x="7646" y="17886"/>
                      <a:pt x="7550" y="18038"/>
                    </a:cubicBezTo>
                    <a:cubicBezTo>
                      <a:pt x="7455" y="18189"/>
                      <a:pt x="7312" y="18341"/>
                      <a:pt x="7168" y="18341"/>
                    </a:cubicBezTo>
                    <a:cubicBezTo>
                      <a:pt x="6356" y="18341"/>
                      <a:pt x="6356" y="18341"/>
                      <a:pt x="6356" y="18341"/>
                    </a:cubicBezTo>
                    <a:cubicBezTo>
                      <a:pt x="6260" y="18341"/>
                      <a:pt x="6165" y="18417"/>
                      <a:pt x="6117" y="18493"/>
                    </a:cubicBezTo>
                    <a:cubicBezTo>
                      <a:pt x="6021" y="18644"/>
                      <a:pt x="5973" y="18796"/>
                      <a:pt x="5973" y="18947"/>
                    </a:cubicBezTo>
                    <a:cubicBezTo>
                      <a:pt x="5973" y="19629"/>
                      <a:pt x="5973" y="19629"/>
                      <a:pt x="5973" y="19629"/>
                    </a:cubicBezTo>
                    <a:cubicBezTo>
                      <a:pt x="5973" y="20008"/>
                      <a:pt x="6165" y="20236"/>
                      <a:pt x="6404" y="20236"/>
                    </a:cubicBezTo>
                    <a:cubicBezTo>
                      <a:pt x="21170" y="20236"/>
                      <a:pt x="21170" y="20236"/>
                      <a:pt x="21170" y="20236"/>
                    </a:cubicBezTo>
                    <a:cubicBezTo>
                      <a:pt x="21409" y="20236"/>
                      <a:pt x="21600" y="20539"/>
                      <a:pt x="21600" y="20918"/>
                    </a:cubicBezTo>
                    <a:cubicBezTo>
                      <a:pt x="21600" y="21297"/>
                      <a:pt x="21409" y="21600"/>
                      <a:pt x="21170" y="21600"/>
                    </a:cubicBezTo>
                    <a:close/>
                  </a:path>
                </a:pathLst>
              </a:custGeom>
              <a:solidFill>
                <a:srgbClr val="A9A9A9">
                  <a:alpha val="80088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B760791-AA49-423F-AE2D-19F0F02274EA}"/>
                </a:ext>
              </a:extLst>
            </p:cNvPr>
            <p:cNvCxnSpPr/>
            <p:nvPr/>
          </p:nvCxnSpPr>
          <p:spPr>
            <a:xfrm>
              <a:off x="2930738" y="3779317"/>
              <a:ext cx="0" cy="617779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1" name="组合 170"/>
          <p:cNvGrpSpPr/>
          <p:nvPr/>
        </p:nvGrpSpPr>
        <p:grpSpPr>
          <a:xfrm>
            <a:off x="842156" y="3788477"/>
            <a:ext cx="264137" cy="466344"/>
            <a:chOff x="1580941" y="3775303"/>
            <a:chExt cx="352183" cy="621792"/>
          </a:xfrm>
        </p:grpSpPr>
        <p:grpSp>
          <p:nvGrpSpPr>
            <p:cNvPr id="15" name="成组">
              <a:extLst>
                <a:ext uri="{FF2B5EF4-FFF2-40B4-BE49-F238E27FC236}">
                  <a16:creationId xmlns:a16="http://schemas.microsoft.com/office/drawing/2014/main" id="{C03DC0B3-E362-4E35-9ED7-26FB0988704A}"/>
                </a:ext>
              </a:extLst>
            </p:cNvPr>
            <p:cNvGrpSpPr/>
            <p:nvPr/>
          </p:nvGrpSpPr>
          <p:grpSpPr>
            <a:xfrm>
              <a:off x="1675499" y="3775303"/>
              <a:ext cx="257625" cy="381695"/>
              <a:chOff x="0" y="0"/>
              <a:chExt cx="1023488" cy="1222656"/>
            </a:xfrm>
          </p:grpSpPr>
          <p:sp>
            <p:nvSpPr>
              <p:cNvPr id="92" name="形状">
                <a:extLst>
                  <a:ext uri="{FF2B5EF4-FFF2-40B4-BE49-F238E27FC236}">
                    <a16:creationId xmlns:a16="http://schemas.microsoft.com/office/drawing/2014/main" id="{2C429C47-B2D6-4ED2-91BF-927B3EDC21B7}"/>
                  </a:ext>
                </a:extLst>
              </p:cNvPr>
              <p:cNvSpPr/>
              <p:nvPr/>
            </p:nvSpPr>
            <p:spPr>
              <a:xfrm>
                <a:off x="371124" y="357181"/>
                <a:ext cx="280243" cy="2747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937" y="21600"/>
                      <a:pt x="0" y="16904"/>
                      <a:pt x="0" y="10957"/>
                    </a:cubicBezTo>
                    <a:cubicBezTo>
                      <a:pt x="0" y="5009"/>
                      <a:pt x="4937" y="0"/>
                      <a:pt x="10800" y="0"/>
                    </a:cubicBezTo>
                    <a:cubicBezTo>
                      <a:pt x="16663" y="0"/>
                      <a:pt x="21600" y="5009"/>
                      <a:pt x="21600" y="10957"/>
                    </a:cubicBezTo>
                    <a:cubicBezTo>
                      <a:pt x="21600" y="11896"/>
                      <a:pt x="20674" y="12835"/>
                      <a:pt x="19749" y="12835"/>
                    </a:cubicBezTo>
                    <a:cubicBezTo>
                      <a:pt x="18514" y="12835"/>
                      <a:pt x="17897" y="11896"/>
                      <a:pt x="17897" y="10957"/>
                    </a:cubicBezTo>
                    <a:cubicBezTo>
                      <a:pt x="17897" y="6887"/>
                      <a:pt x="14811" y="3757"/>
                      <a:pt x="10800" y="3757"/>
                    </a:cubicBezTo>
                    <a:cubicBezTo>
                      <a:pt x="7097" y="3757"/>
                      <a:pt x="3703" y="6887"/>
                      <a:pt x="3703" y="10957"/>
                    </a:cubicBezTo>
                    <a:cubicBezTo>
                      <a:pt x="3703" y="14713"/>
                      <a:pt x="7097" y="17843"/>
                      <a:pt x="10800" y="17843"/>
                    </a:cubicBezTo>
                    <a:cubicBezTo>
                      <a:pt x="11726" y="17843"/>
                      <a:pt x="12651" y="18783"/>
                      <a:pt x="12651" y="19722"/>
                    </a:cubicBezTo>
                    <a:cubicBezTo>
                      <a:pt x="12651" y="20974"/>
                      <a:pt x="11726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3" name="形状">
                <a:extLst>
                  <a:ext uri="{FF2B5EF4-FFF2-40B4-BE49-F238E27FC236}">
                    <a16:creationId xmlns:a16="http://schemas.microsoft.com/office/drawing/2014/main" id="{E3F25EC5-5DDB-4CEB-A1E5-088D79F01D80}"/>
                  </a:ext>
                </a:extLst>
              </p:cNvPr>
              <p:cNvSpPr/>
              <p:nvPr/>
            </p:nvSpPr>
            <p:spPr>
              <a:xfrm>
                <a:off x="371124" y="586143"/>
                <a:ext cx="280243" cy="2793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4937" y="21600"/>
                      <a:pt x="0" y="16663"/>
                      <a:pt x="0" y="10800"/>
                    </a:cubicBezTo>
                    <a:cubicBezTo>
                      <a:pt x="0" y="9874"/>
                      <a:pt x="926" y="8949"/>
                      <a:pt x="1851" y="8949"/>
                    </a:cubicBezTo>
                    <a:cubicBezTo>
                      <a:pt x="3086" y="8949"/>
                      <a:pt x="3703" y="9874"/>
                      <a:pt x="3703" y="10800"/>
                    </a:cubicBezTo>
                    <a:cubicBezTo>
                      <a:pt x="3703" y="14503"/>
                      <a:pt x="7097" y="17897"/>
                      <a:pt x="10800" y="17897"/>
                    </a:cubicBezTo>
                    <a:cubicBezTo>
                      <a:pt x="14811" y="17897"/>
                      <a:pt x="17897" y="14503"/>
                      <a:pt x="17897" y="10800"/>
                    </a:cubicBezTo>
                    <a:cubicBezTo>
                      <a:pt x="17897" y="6789"/>
                      <a:pt x="14811" y="3703"/>
                      <a:pt x="10800" y="3703"/>
                    </a:cubicBezTo>
                    <a:cubicBezTo>
                      <a:pt x="9874" y="3703"/>
                      <a:pt x="8949" y="3086"/>
                      <a:pt x="8949" y="1851"/>
                    </a:cubicBezTo>
                    <a:cubicBezTo>
                      <a:pt x="8949" y="926"/>
                      <a:pt x="9874" y="0"/>
                      <a:pt x="10800" y="0"/>
                    </a:cubicBezTo>
                    <a:cubicBezTo>
                      <a:pt x="16663" y="0"/>
                      <a:pt x="21600" y="4937"/>
                      <a:pt x="21600" y="10800"/>
                    </a:cubicBezTo>
                    <a:cubicBezTo>
                      <a:pt x="21600" y="16663"/>
                      <a:pt x="16663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4" name="形状">
                <a:extLst>
                  <a:ext uri="{FF2B5EF4-FFF2-40B4-BE49-F238E27FC236}">
                    <a16:creationId xmlns:a16="http://schemas.microsoft.com/office/drawing/2014/main" id="{5EDFD30A-EDCB-485C-AB36-8E2C78D5354D}"/>
                  </a:ext>
                </a:extLst>
              </p:cNvPr>
              <p:cNvSpPr/>
              <p:nvPr/>
            </p:nvSpPr>
            <p:spPr>
              <a:xfrm>
                <a:off x="481383" y="302230"/>
                <a:ext cx="50537" cy="1007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9108"/>
                      <a:pt x="0" y="16615"/>
                    </a:cubicBezTo>
                    <a:cubicBezTo>
                      <a:pt x="0" y="4985"/>
                      <a:pt x="0" y="4985"/>
                      <a:pt x="0" y="4985"/>
                    </a:cubicBezTo>
                    <a:cubicBezTo>
                      <a:pt x="0" y="2492"/>
                      <a:pt x="5400" y="0"/>
                      <a:pt x="10800" y="0"/>
                    </a:cubicBezTo>
                    <a:cubicBezTo>
                      <a:pt x="16200" y="0"/>
                      <a:pt x="21600" y="2492"/>
                      <a:pt x="21600" y="4985"/>
                    </a:cubicBezTo>
                    <a:cubicBezTo>
                      <a:pt x="21600" y="16615"/>
                      <a:pt x="21600" y="16615"/>
                      <a:pt x="21600" y="16615"/>
                    </a:cubicBezTo>
                    <a:cubicBezTo>
                      <a:pt x="21600" y="19108"/>
                      <a:pt x="162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5" name="形状">
                <a:extLst>
                  <a:ext uri="{FF2B5EF4-FFF2-40B4-BE49-F238E27FC236}">
                    <a16:creationId xmlns:a16="http://schemas.microsoft.com/office/drawing/2014/main" id="{BF217A58-15EA-4B9C-95AD-810C1C61052B}"/>
                  </a:ext>
                </a:extLst>
              </p:cNvPr>
              <p:cNvSpPr/>
              <p:nvPr/>
            </p:nvSpPr>
            <p:spPr>
              <a:xfrm>
                <a:off x="481383" y="815105"/>
                <a:ext cx="50537" cy="105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5400" y="21600"/>
                      <a:pt x="0" y="19108"/>
                      <a:pt x="0" y="16615"/>
                    </a:cubicBezTo>
                    <a:cubicBezTo>
                      <a:pt x="0" y="4985"/>
                      <a:pt x="0" y="4985"/>
                      <a:pt x="0" y="4985"/>
                    </a:cubicBezTo>
                    <a:cubicBezTo>
                      <a:pt x="0" y="1662"/>
                      <a:pt x="5400" y="0"/>
                      <a:pt x="10800" y="0"/>
                    </a:cubicBezTo>
                    <a:cubicBezTo>
                      <a:pt x="16200" y="0"/>
                      <a:pt x="21600" y="1662"/>
                      <a:pt x="21600" y="4985"/>
                    </a:cubicBezTo>
                    <a:cubicBezTo>
                      <a:pt x="21600" y="16615"/>
                      <a:pt x="21600" y="16615"/>
                      <a:pt x="21600" y="16615"/>
                    </a:cubicBezTo>
                    <a:cubicBezTo>
                      <a:pt x="21600" y="19108"/>
                      <a:pt x="16200" y="21600"/>
                      <a:pt x="10800" y="21600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6" name="形状">
                <a:extLst>
                  <a:ext uri="{FF2B5EF4-FFF2-40B4-BE49-F238E27FC236}">
                    <a16:creationId xmlns:a16="http://schemas.microsoft.com/office/drawing/2014/main" id="{1091E793-0C42-4388-9CED-B704C3E66DEB}"/>
                  </a:ext>
                </a:extLst>
              </p:cNvPr>
              <p:cNvSpPr/>
              <p:nvPr/>
            </p:nvSpPr>
            <p:spPr>
              <a:xfrm>
                <a:off x="624986" y="949904"/>
                <a:ext cx="152516" cy="146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70" h="18731" extrusionOk="0">
                    <a:moveTo>
                      <a:pt x="4242" y="17163"/>
                    </a:moveTo>
                    <a:cubicBezTo>
                      <a:pt x="223" y="14651"/>
                      <a:pt x="-1284" y="8624"/>
                      <a:pt x="1228" y="4103"/>
                    </a:cubicBezTo>
                    <a:cubicBezTo>
                      <a:pt x="4242" y="84"/>
                      <a:pt x="10269" y="-1423"/>
                      <a:pt x="14288" y="1591"/>
                    </a:cubicBezTo>
                    <a:cubicBezTo>
                      <a:pt x="18809" y="4103"/>
                      <a:pt x="20316" y="10130"/>
                      <a:pt x="17302" y="14149"/>
                    </a:cubicBezTo>
                    <a:cubicBezTo>
                      <a:pt x="14790" y="18670"/>
                      <a:pt x="8763" y="20177"/>
                      <a:pt x="4242" y="17163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7" name="形状">
                <a:extLst>
                  <a:ext uri="{FF2B5EF4-FFF2-40B4-BE49-F238E27FC236}">
                    <a16:creationId xmlns:a16="http://schemas.microsoft.com/office/drawing/2014/main" id="{0BB18B10-0EB6-4D16-BA6D-3F276105C2F3}"/>
                  </a:ext>
                </a:extLst>
              </p:cNvPr>
              <p:cNvSpPr/>
              <p:nvPr/>
            </p:nvSpPr>
            <p:spPr>
              <a:xfrm>
                <a:off x="750029" y="757575"/>
                <a:ext cx="147409" cy="1469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731" h="18731" extrusionOk="0">
                    <a:moveTo>
                      <a:pt x="4582" y="17163"/>
                    </a:moveTo>
                    <a:cubicBezTo>
                      <a:pt x="61" y="14651"/>
                      <a:pt x="-1446" y="8624"/>
                      <a:pt x="1568" y="4103"/>
                    </a:cubicBezTo>
                    <a:cubicBezTo>
                      <a:pt x="4080" y="84"/>
                      <a:pt x="10107" y="-1423"/>
                      <a:pt x="14628" y="1591"/>
                    </a:cubicBezTo>
                    <a:cubicBezTo>
                      <a:pt x="18647" y="4103"/>
                      <a:pt x="20154" y="10130"/>
                      <a:pt x="17140" y="14149"/>
                    </a:cubicBezTo>
                    <a:cubicBezTo>
                      <a:pt x="14628" y="18670"/>
                      <a:pt x="8601" y="20177"/>
                      <a:pt x="4582" y="17163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  <p:sp>
            <p:nvSpPr>
              <p:cNvPr id="98" name="形状">
                <a:extLst>
                  <a:ext uri="{FF2B5EF4-FFF2-40B4-BE49-F238E27FC236}">
                    <a16:creationId xmlns:a16="http://schemas.microsoft.com/office/drawing/2014/main" id="{6C0A142D-500E-4247-94B8-FC997B67C48F}"/>
                  </a:ext>
                </a:extLst>
              </p:cNvPr>
              <p:cNvSpPr/>
              <p:nvPr/>
            </p:nvSpPr>
            <p:spPr>
              <a:xfrm>
                <a:off x="0" y="0"/>
                <a:ext cx="1023488" cy="12226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9" h="21600" extrusionOk="0">
                    <a:moveTo>
                      <a:pt x="10779" y="21600"/>
                    </a:moveTo>
                    <a:cubicBezTo>
                      <a:pt x="10610" y="21600"/>
                      <a:pt x="10357" y="21529"/>
                      <a:pt x="10273" y="21388"/>
                    </a:cubicBezTo>
                    <a:cubicBezTo>
                      <a:pt x="10188" y="21317"/>
                      <a:pt x="10188" y="21317"/>
                      <a:pt x="10188" y="21317"/>
                    </a:cubicBezTo>
                    <a:cubicBezTo>
                      <a:pt x="9176" y="20892"/>
                      <a:pt x="7235" y="19475"/>
                      <a:pt x="5548" y="17563"/>
                    </a:cubicBezTo>
                    <a:cubicBezTo>
                      <a:pt x="3438" y="15155"/>
                      <a:pt x="738" y="10906"/>
                      <a:pt x="148" y="4532"/>
                    </a:cubicBezTo>
                    <a:cubicBezTo>
                      <a:pt x="63" y="4391"/>
                      <a:pt x="63" y="4391"/>
                      <a:pt x="63" y="4391"/>
                    </a:cubicBezTo>
                    <a:cubicBezTo>
                      <a:pt x="-21" y="4178"/>
                      <a:pt x="-21" y="3966"/>
                      <a:pt x="63" y="3753"/>
                    </a:cubicBezTo>
                    <a:cubicBezTo>
                      <a:pt x="232" y="3612"/>
                      <a:pt x="485" y="3470"/>
                      <a:pt x="738" y="3470"/>
                    </a:cubicBezTo>
                    <a:cubicBezTo>
                      <a:pt x="1160" y="3470"/>
                      <a:pt x="1160" y="3470"/>
                      <a:pt x="1160" y="3470"/>
                    </a:cubicBezTo>
                    <a:cubicBezTo>
                      <a:pt x="4113" y="3470"/>
                      <a:pt x="7066" y="2479"/>
                      <a:pt x="9935" y="496"/>
                    </a:cubicBezTo>
                    <a:cubicBezTo>
                      <a:pt x="10020" y="496"/>
                      <a:pt x="10020" y="425"/>
                      <a:pt x="10020" y="425"/>
                    </a:cubicBezTo>
                    <a:cubicBezTo>
                      <a:pt x="10104" y="354"/>
                      <a:pt x="10104" y="354"/>
                      <a:pt x="10104" y="354"/>
                    </a:cubicBezTo>
                    <a:cubicBezTo>
                      <a:pt x="10188" y="142"/>
                      <a:pt x="10441" y="71"/>
                      <a:pt x="10695" y="0"/>
                    </a:cubicBezTo>
                    <a:cubicBezTo>
                      <a:pt x="10948" y="0"/>
                      <a:pt x="11117" y="71"/>
                      <a:pt x="11370" y="212"/>
                    </a:cubicBezTo>
                    <a:cubicBezTo>
                      <a:pt x="11623" y="425"/>
                      <a:pt x="11623" y="425"/>
                      <a:pt x="11623" y="425"/>
                    </a:cubicBezTo>
                    <a:cubicBezTo>
                      <a:pt x="11623" y="425"/>
                      <a:pt x="15504" y="3470"/>
                      <a:pt x="20482" y="3470"/>
                    </a:cubicBezTo>
                    <a:cubicBezTo>
                      <a:pt x="20820" y="3470"/>
                      <a:pt x="20820" y="3470"/>
                      <a:pt x="20820" y="3470"/>
                    </a:cubicBezTo>
                    <a:cubicBezTo>
                      <a:pt x="21242" y="3470"/>
                      <a:pt x="21579" y="3753"/>
                      <a:pt x="21579" y="4108"/>
                    </a:cubicBezTo>
                    <a:cubicBezTo>
                      <a:pt x="21579" y="4320"/>
                      <a:pt x="21579" y="4320"/>
                      <a:pt x="21579" y="4320"/>
                    </a:cubicBezTo>
                    <a:cubicBezTo>
                      <a:pt x="21579" y="4391"/>
                      <a:pt x="21579" y="4391"/>
                      <a:pt x="21579" y="4391"/>
                    </a:cubicBezTo>
                    <a:cubicBezTo>
                      <a:pt x="21242" y="8428"/>
                      <a:pt x="19976" y="12039"/>
                      <a:pt x="17951" y="15155"/>
                    </a:cubicBezTo>
                    <a:cubicBezTo>
                      <a:pt x="17782" y="15439"/>
                      <a:pt x="17276" y="15580"/>
                      <a:pt x="16938" y="15368"/>
                    </a:cubicBezTo>
                    <a:cubicBezTo>
                      <a:pt x="16601" y="15226"/>
                      <a:pt x="16432" y="14801"/>
                      <a:pt x="16601" y="14518"/>
                    </a:cubicBezTo>
                    <a:cubicBezTo>
                      <a:pt x="18457" y="11685"/>
                      <a:pt x="19638" y="8428"/>
                      <a:pt x="20060" y="4745"/>
                    </a:cubicBezTo>
                    <a:cubicBezTo>
                      <a:pt x="15420" y="4603"/>
                      <a:pt x="11876" y="2337"/>
                      <a:pt x="10863" y="1558"/>
                    </a:cubicBezTo>
                    <a:cubicBezTo>
                      <a:pt x="7826" y="3541"/>
                      <a:pt x="4788" y="4674"/>
                      <a:pt x="1666" y="4745"/>
                    </a:cubicBezTo>
                    <a:cubicBezTo>
                      <a:pt x="2848" y="15510"/>
                      <a:pt x="9766" y="19617"/>
                      <a:pt x="10863" y="20184"/>
                    </a:cubicBezTo>
                    <a:cubicBezTo>
                      <a:pt x="11285" y="19900"/>
                      <a:pt x="12635" y="19121"/>
                      <a:pt x="14070" y="17705"/>
                    </a:cubicBezTo>
                    <a:cubicBezTo>
                      <a:pt x="14323" y="17422"/>
                      <a:pt x="14829" y="17351"/>
                      <a:pt x="15167" y="17634"/>
                    </a:cubicBezTo>
                    <a:cubicBezTo>
                      <a:pt x="15420" y="17847"/>
                      <a:pt x="15504" y="18201"/>
                      <a:pt x="15251" y="18484"/>
                    </a:cubicBezTo>
                    <a:cubicBezTo>
                      <a:pt x="13226" y="20467"/>
                      <a:pt x="11538" y="21317"/>
                      <a:pt x="11454" y="21388"/>
                    </a:cubicBezTo>
                    <a:cubicBezTo>
                      <a:pt x="11454" y="21388"/>
                      <a:pt x="11370" y="21388"/>
                      <a:pt x="11370" y="21388"/>
                    </a:cubicBezTo>
                    <a:cubicBezTo>
                      <a:pt x="11117" y="21529"/>
                      <a:pt x="11117" y="21529"/>
                      <a:pt x="11117" y="21529"/>
                    </a:cubicBezTo>
                    <a:cubicBezTo>
                      <a:pt x="11032" y="21529"/>
                      <a:pt x="10863" y="21600"/>
                      <a:pt x="10779" y="21600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20184"/>
                    </a:moveTo>
                    <a:cubicBezTo>
                      <a:pt x="10695" y="20184"/>
                      <a:pt x="10695" y="20184"/>
                      <a:pt x="10695" y="20184"/>
                    </a:cubicBezTo>
                    <a:cubicBezTo>
                      <a:pt x="10695" y="20184"/>
                      <a:pt x="10695" y="20184"/>
                      <a:pt x="10695" y="20184"/>
                    </a:cubicBezTo>
                    <a:close/>
                    <a:moveTo>
                      <a:pt x="10695" y="1487"/>
                    </a:moveTo>
                    <a:cubicBezTo>
                      <a:pt x="10695" y="1487"/>
                      <a:pt x="10695" y="1487"/>
                      <a:pt x="10695" y="1487"/>
                    </a:cubicBezTo>
                    <a:cubicBezTo>
                      <a:pt x="10695" y="1487"/>
                      <a:pt x="10695" y="1487"/>
                      <a:pt x="10695" y="1487"/>
                    </a:cubicBezTo>
                    <a:close/>
                    <a:moveTo>
                      <a:pt x="10695" y="1487"/>
                    </a:moveTo>
                    <a:cubicBezTo>
                      <a:pt x="10695" y="1487"/>
                      <a:pt x="10695" y="1487"/>
                      <a:pt x="10695" y="1487"/>
                    </a:cubicBezTo>
                    <a:cubicBezTo>
                      <a:pt x="10695" y="1487"/>
                      <a:pt x="10695" y="1487"/>
                      <a:pt x="10695" y="1487"/>
                    </a:cubicBezTo>
                    <a:close/>
                    <a:moveTo>
                      <a:pt x="10695" y="1487"/>
                    </a:moveTo>
                    <a:cubicBezTo>
                      <a:pt x="10695" y="1487"/>
                      <a:pt x="10695" y="1487"/>
                      <a:pt x="10695" y="1487"/>
                    </a:cubicBezTo>
                    <a:cubicBezTo>
                      <a:pt x="10695" y="1487"/>
                      <a:pt x="10695" y="1487"/>
                      <a:pt x="10695" y="1487"/>
                    </a:cubicBezTo>
                    <a:close/>
                    <a:moveTo>
                      <a:pt x="10779" y="1487"/>
                    </a:moveTo>
                    <a:cubicBezTo>
                      <a:pt x="10695" y="1487"/>
                      <a:pt x="10695" y="1487"/>
                      <a:pt x="10695" y="1487"/>
                    </a:cubicBezTo>
                    <a:cubicBezTo>
                      <a:pt x="10695" y="1487"/>
                      <a:pt x="10695" y="1487"/>
                      <a:pt x="10779" y="1487"/>
                    </a:cubicBezTo>
                    <a:close/>
                  </a:path>
                </a:pathLst>
              </a:custGeom>
              <a:solidFill>
                <a:srgbClr val="A9A9A9">
                  <a:alpha val="80000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7144" tIns="17144" rIns="17144" bIns="17144" numCol="1" anchor="t">
                <a:noAutofit/>
              </a:bodyPr>
              <a:lstStyle/>
              <a:p>
                <a:pPr defTabSz="170259">
                  <a:defRPr sz="1200" b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Microsoft YaHei" panose="020B0503020204020204" pitchFamily="34" charset="-122"/>
                  <a:cs typeface="+mn-ea"/>
                  <a:sym typeface="Microsoft YaHei" panose="020B0503020204020204" pitchFamily="34" charset="-122"/>
                </a:endParaRPr>
              </a:p>
            </p:txBody>
          </p:sp>
        </p:grp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8E3E0FB4-469A-424A-B362-6958495DB861}"/>
                </a:ext>
              </a:extLst>
            </p:cNvPr>
            <p:cNvCxnSpPr/>
            <p:nvPr/>
          </p:nvCxnSpPr>
          <p:spPr>
            <a:xfrm>
              <a:off x="1580941" y="3779316"/>
              <a:ext cx="0" cy="617779"/>
            </a:xfrm>
            <a:prstGeom prst="line">
              <a:avLst/>
            </a:prstGeom>
            <a:noFill/>
            <a:ln w="31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78618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AI 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项目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初体验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539552" y="1399373"/>
            <a:ext cx="8233001" cy="2067665"/>
          </a:xfrm>
        </p:spPr>
        <p:txBody>
          <a:bodyPr/>
          <a:lstStyle/>
          <a:p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聊天</a:t>
            </a: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机器人发展</a:t>
            </a:r>
            <a:endParaRPr lang="en-US" altLang="zh-CN" sz="2000" dirty="0" smtClean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世界</a:t>
            </a: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上第一款聊天</a:t>
            </a: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机器人：</a:t>
            </a:r>
            <a:r>
              <a:rPr lang="en-US" altLang="zh-CN" sz="2000" dirty="0">
                <a:latin typeface="Arial" panose="020B0604020202020204" pitchFamily="34" charset="0"/>
                <a:sym typeface="Huawei Sans" panose="020C0503030203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sym typeface="Huawei Sans" panose="020C0503030203020204" pitchFamily="34" charset="0"/>
              </a:rPr>
              <a:t>Eliza</a:t>
            </a:r>
            <a:r>
              <a:rPr lang="en-US" altLang="zh-CN" sz="2000" dirty="0">
                <a:latin typeface="Arial" panose="020B0604020202020204" pitchFamily="34" charset="0"/>
                <a:sym typeface="Huawei Sans" panose="020C0503030203020204" pitchFamily="34" charset="0"/>
              </a:rPr>
              <a:t>  </a:t>
            </a: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（</a:t>
            </a:r>
            <a:r>
              <a:rPr lang="en-US" altLang="zh-CN" sz="2000" dirty="0">
                <a:latin typeface="Arial" panose="020B0604020202020204" pitchFamily="34" charset="0"/>
                <a:sym typeface="Huawei Sans" panose="020C0503030203020204" pitchFamily="34" charset="0"/>
              </a:rPr>
              <a:t>1966</a:t>
            </a: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年）</a:t>
            </a:r>
            <a:endParaRPr lang="en-US" altLang="zh-CN" sz="2000" dirty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苹果</a:t>
            </a:r>
            <a:r>
              <a:rPr lang="en-US" altLang="zh-CN" sz="2000" dirty="0" err="1">
                <a:latin typeface="Arial" panose="020B0604020202020204" pitchFamily="34" charset="0"/>
                <a:sym typeface="Huawei Sans" panose="020C0503030203020204" pitchFamily="34" charset="0"/>
              </a:rPr>
              <a:t>siri</a:t>
            </a:r>
            <a:endParaRPr lang="en-US" altLang="zh-CN" sz="2000" dirty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sym typeface="Huawei Sans" panose="020C0503030203020204" pitchFamily="34" charset="0"/>
              </a:rPr>
              <a:t>微软 小</a:t>
            </a: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冰</a:t>
            </a:r>
            <a:endParaRPr lang="en-US" altLang="zh-CN" sz="2000" dirty="0" smtClean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" panose="020B0604020202020204" pitchFamily="34" charset="0"/>
                <a:sym typeface="Huawei Sans" panose="020C0503030203020204" pitchFamily="34" charset="0"/>
              </a:rPr>
              <a:t>智能音箱</a:t>
            </a:r>
            <a:endParaRPr lang="zh-CN" altLang="en-US" sz="2000" dirty="0">
              <a:latin typeface="Arial" panose="020B0604020202020204" pitchFamily="34" charset="0"/>
              <a:sym typeface="Huawei Sans" panose="020C0503030203020204" pitchFamily="34" charset="0"/>
            </a:endParaRPr>
          </a:p>
          <a:p>
            <a:pPr lvl="1"/>
            <a:endParaRPr lang="zh-CN" altLang="en-US" sz="2000" dirty="0">
              <a:latin typeface="Arial" panose="020B0604020202020204" pitchFamily="34" charset="0"/>
              <a:sym typeface="Huawei Sans" panose="020C0503030203020204" pitchFamily="34" charset="0"/>
            </a:endParaRPr>
          </a:p>
        </p:txBody>
      </p:sp>
      <p:sp>
        <p:nvSpPr>
          <p:cNvPr id="7" name="文本占位符 16"/>
          <p:cNvSpPr txBox="1">
            <a:spLocks/>
          </p:cNvSpPr>
          <p:nvPr/>
        </p:nvSpPr>
        <p:spPr bwMode="auto">
          <a:xfrm>
            <a:off x="611560" y="3996541"/>
            <a:ext cx="3178691" cy="1726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0106" tIns="30053" rIns="60106" bIns="30053" numCol="1" anchor="t" anchorCtr="0" compatLnSpc="1">
            <a:prstTxWarp prst="textNoShape">
              <a:avLst/>
            </a:prstTxWarp>
          </a:bodyPr>
          <a:lstStyle>
            <a:lvl1pPr marL="302279" indent="-302279" algn="just" defTabSz="914034" rtl="0" eaLnBrk="1" fontAlgn="ctr" latinLnBrk="0" hangingPunct="1">
              <a:lnSpc>
                <a:spcPct val="140000"/>
              </a:lnSpc>
              <a:spcBef>
                <a:spcPts val="792"/>
              </a:spcBef>
              <a:buClrTx/>
              <a:buSzPct val="50000"/>
              <a:buFont typeface="Wingdings" panose="05000000000000000000" pitchFamily="2" charset="2"/>
              <a:buChar char="l"/>
              <a:defRPr sz="2199" kern="1200"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algn="l" defTabSz="914034" rtl="0" eaLnBrk="1" fontAlgn="ctr" latinLnBrk="0" hangingPunct="1">
              <a:lnSpc>
                <a:spcPct val="140000"/>
              </a:lnSpc>
              <a:spcBef>
                <a:spcPts val="720"/>
              </a:spcBef>
              <a:buClrTx/>
              <a:buSzPct val="50000"/>
              <a:buFont typeface="Wingdings" panose="05000000000000000000" pitchFamily="2" charset="2"/>
              <a:buChar char="p"/>
              <a:defRPr sz="19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2pPr>
            <a:lvl3pPr marL="1003998" indent="-201519" algn="l" defTabSz="914034" rtl="0" eaLnBrk="1" fontAlgn="ctr" latinLnBrk="0" hangingPunct="1">
              <a:lnSpc>
                <a:spcPct val="140000"/>
              </a:lnSpc>
              <a:spcBef>
                <a:spcPts val="648"/>
              </a:spcBef>
              <a:buClrTx/>
              <a:buSzPct val="50000"/>
              <a:buFont typeface="Wingdings" panose="05000000000000000000" pitchFamily="2" charset="2"/>
              <a:buChar char="n"/>
              <a:defRPr sz="17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3pPr>
            <a:lvl4pPr marL="1399840" indent="-197921" algn="l" defTabSz="914034" rtl="0" eaLnBrk="1" fontAlgn="ctr" latinLnBrk="0" hangingPunct="1">
              <a:lnSpc>
                <a:spcPct val="140000"/>
              </a:lnSpc>
              <a:spcBef>
                <a:spcPts val="576"/>
              </a:spcBef>
              <a:buFont typeface="Huawei Sans" panose="020C0503030203020204" pitchFamily="34" charset="0"/>
              <a:buChar char="−"/>
              <a:defRPr sz="15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4pPr>
            <a:lvl5pPr marL="1802879" indent="-201519" algn="l" defTabSz="914034" rtl="0" eaLnBrk="1" fontAlgn="ctr" latinLnBrk="0" hangingPunct="1">
              <a:lnSpc>
                <a:spcPct val="140000"/>
              </a:lnSpc>
              <a:spcBef>
                <a:spcPts val="576"/>
              </a:spcBef>
              <a:buFont typeface="Huawei Sans" panose="020C0503030203020204" pitchFamily="34" charset="0"/>
              <a:buChar char="~"/>
              <a:defRPr sz="13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5pPr>
            <a:lvl6pPr marL="2513594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611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628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646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Huawei Sans" panose="020C0503030203020204" pitchFamily="34" charset="0"/>
              </a:rPr>
              <a:t>聊天机器人分类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Huawei Sans" panose="020C0503030203020204" pitchFamily="34" charset="0"/>
              </a:rPr>
              <a:t>闲聊型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Huawei Sans" panose="020C0503030203020204" pitchFamily="34" charset="0"/>
              </a:rPr>
              <a:t>任务型：某个领域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sym typeface="Huawei Sans" panose="020C0503030203020204" pitchFamily="34" charset="0"/>
            </a:endParaRPr>
          </a:p>
          <a:p>
            <a:pPr lvl="2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Huawei Sans" panose="020C0503030203020204" pitchFamily="34" charset="0"/>
              </a:rPr>
              <a:t>客服机器人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857" y="2792038"/>
            <a:ext cx="1236315" cy="135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9885" y="2792038"/>
            <a:ext cx="1396754" cy="135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2353" y="2792038"/>
            <a:ext cx="1295204" cy="1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4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15"/>
          <p:cNvGrpSpPr>
            <a:grpSpLocks/>
          </p:cNvGrpSpPr>
          <p:nvPr/>
        </p:nvGrpSpPr>
        <p:grpSpPr bwMode="auto">
          <a:xfrm>
            <a:off x="8027988" y="6019800"/>
            <a:ext cx="838200" cy="838200"/>
            <a:chOff x="18" y="144"/>
            <a:chExt cx="510" cy="480"/>
          </a:xfrm>
        </p:grpSpPr>
        <p:sp>
          <p:nvSpPr>
            <p:cNvPr id="2" name="AutoShape 16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1" name="AutoShape 17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2" name="AutoShape 18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grpSp>
        <p:nvGrpSpPr>
          <p:cNvPr id="3075" name="Group 19"/>
          <p:cNvGrpSpPr>
            <a:grpSpLocks/>
          </p:cNvGrpSpPr>
          <p:nvPr/>
        </p:nvGrpSpPr>
        <p:grpSpPr bwMode="auto">
          <a:xfrm>
            <a:off x="7596188" y="188913"/>
            <a:ext cx="958850" cy="976312"/>
            <a:chOff x="4967" y="391"/>
            <a:chExt cx="604" cy="615"/>
          </a:xfrm>
        </p:grpSpPr>
        <p:sp>
          <p:nvSpPr>
            <p:cNvPr id="3078" name="Oval 20"/>
            <p:cNvSpPr>
              <a:spLocks noChangeArrowheads="1"/>
            </p:cNvSpPr>
            <p:nvPr/>
          </p:nvSpPr>
          <p:spPr bwMode="ltGray">
            <a:xfrm>
              <a:off x="4967" y="391"/>
              <a:ext cx="604" cy="6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>
                <a:ea typeface="宋体" panose="02010600030101010101" pitchFamily="2" charset="-122"/>
              </a:endParaRPr>
            </a:p>
          </p:txBody>
        </p:sp>
        <p:pic>
          <p:nvPicPr>
            <p:cNvPr id="3079" name="Picture 21" descr="5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" y="431"/>
              <a:ext cx="546" cy="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76" name="标题 12"/>
          <p:cNvSpPr>
            <a:spLocks noGrp="1"/>
          </p:cNvSpPr>
          <p:nvPr>
            <p:ph type="ctrTitle"/>
          </p:nvPr>
        </p:nvSpPr>
        <p:spPr>
          <a:xfrm>
            <a:off x="2267744" y="2663349"/>
            <a:ext cx="6125108" cy="685800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章  人工智能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7" name="副标题 13"/>
          <p:cNvSpPr>
            <a:spLocks noGrp="1"/>
          </p:cNvSpPr>
          <p:nvPr>
            <p:ph type="subTitle" idx="1"/>
          </p:nvPr>
        </p:nvSpPr>
        <p:spPr>
          <a:xfrm>
            <a:off x="1118716" y="4149080"/>
            <a:ext cx="7086600" cy="381000"/>
          </a:xfrm>
        </p:spPr>
        <p:txBody>
          <a:bodyPr/>
          <a:lstStyle/>
          <a:p>
            <a:r>
              <a:rPr lang="en-US" altLang="zh-CN" sz="2400" dirty="0" smtClean="0">
                <a:latin typeface="微软雅黑" panose="020B0503020204020204" pitchFamily="34" charset="-122"/>
              </a:rPr>
              <a:t>1.1 </a:t>
            </a:r>
            <a:r>
              <a:rPr lang="zh-CN" altLang="en-US" sz="2400" dirty="0" smtClean="0">
                <a:latin typeface="微软雅黑" panose="020B0503020204020204" pitchFamily="34" charset="-122"/>
              </a:rPr>
              <a:t>什么是人工智能</a:t>
            </a:r>
            <a:endParaRPr lang="zh-CN" altLang="en-US" sz="24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85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项目初体验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467544" y="1628800"/>
            <a:ext cx="8233001" cy="767009"/>
          </a:xfrm>
        </p:spPr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聊天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机器人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DEMO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演示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marL="0" indent="0">
              <a:buNone/>
            </a:pP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pic>
        <p:nvPicPr>
          <p:cNvPr id="2" name="2020.04.10-19.39.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2066" y="2707193"/>
            <a:ext cx="6277759" cy="19377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7909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项目初体验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95536" y="1412776"/>
            <a:ext cx="8233001" cy="489654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搭建聊天机器人的方法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基于规则的方法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按照预定义的规则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基于模板匹配的方法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按照相似度直接匹配选择响应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基于检索模型的方法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根据输入和上下文选择响应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基于生成式模型的方法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重新生成新的响应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68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 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项目初体验	</a:t>
            </a:r>
          </a:p>
        </p:txBody>
      </p:sp>
      <p:sp>
        <p:nvSpPr>
          <p:cNvPr id="5" name="文本占位符 16"/>
          <p:cNvSpPr txBox="1">
            <a:spLocks/>
          </p:cNvSpPr>
          <p:nvPr/>
        </p:nvSpPr>
        <p:spPr bwMode="auto">
          <a:xfrm>
            <a:off x="755576" y="1340768"/>
            <a:ext cx="3818087" cy="1730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0106" tIns="30053" rIns="60106" bIns="30053" numCol="1" anchor="t" anchorCtr="0" compatLnSpc="1">
            <a:prstTxWarp prst="textNoShape">
              <a:avLst/>
            </a:prstTxWarp>
          </a:bodyPr>
          <a:lstStyle>
            <a:lvl1pPr marL="302279" indent="-302279" algn="just" defTabSz="914034" rtl="0" eaLnBrk="1" fontAlgn="ctr" latinLnBrk="0" hangingPunct="1">
              <a:lnSpc>
                <a:spcPct val="140000"/>
              </a:lnSpc>
              <a:spcBef>
                <a:spcPts val="792"/>
              </a:spcBef>
              <a:buClrTx/>
              <a:buSzPct val="50000"/>
              <a:buFont typeface="Wingdings" panose="05000000000000000000" pitchFamily="2" charset="2"/>
              <a:buChar char="l"/>
              <a:defRPr sz="2199" kern="1200"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algn="l" defTabSz="914034" rtl="0" eaLnBrk="1" fontAlgn="ctr" latinLnBrk="0" hangingPunct="1">
              <a:lnSpc>
                <a:spcPct val="140000"/>
              </a:lnSpc>
              <a:spcBef>
                <a:spcPts val="720"/>
              </a:spcBef>
              <a:buClrTx/>
              <a:buSzPct val="50000"/>
              <a:buFont typeface="Wingdings" panose="05000000000000000000" pitchFamily="2" charset="2"/>
              <a:buChar char="p"/>
              <a:defRPr sz="19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2pPr>
            <a:lvl3pPr marL="1003998" indent="-201519" algn="l" defTabSz="914034" rtl="0" eaLnBrk="1" fontAlgn="ctr" latinLnBrk="0" hangingPunct="1">
              <a:lnSpc>
                <a:spcPct val="140000"/>
              </a:lnSpc>
              <a:spcBef>
                <a:spcPts val="648"/>
              </a:spcBef>
              <a:buClrTx/>
              <a:buSzPct val="50000"/>
              <a:buFont typeface="Wingdings" panose="05000000000000000000" pitchFamily="2" charset="2"/>
              <a:buChar char="n"/>
              <a:defRPr sz="17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3pPr>
            <a:lvl4pPr marL="1399840" indent="-197921" algn="l" defTabSz="914034" rtl="0" eaLnBrk="1" fontAlgn="ctr" latinLnBrk="0" hangingPunct="1">
              <a:lnSpc>
                <a:spcPct val="140000"/>
              </a:lnSpc>
              <a:spcBef>
                <a:spcPts val="576"/>
              </a:spcBef>
              <a:buFont typeface="Huawei Sans" panose="020C0503030203020204" pitchFamily="34" charset="0"/>
              <a:buChar char="−"/>
              <a:defRPr sz="15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4pPr>
            <a:lvl5pPr marL="1802879" indent="-201519" algn="l" defTabSz="914034" rtl="0" eaLnBrk="1" fontAlgn="ctr" latinLnBrk="0" hangingPunct="1">
              <a:lnSpc>
                <a:spcPct val="140000"/>
              </a:lnSpc>
              <a:spcBef>
                <a:spcPts val="576"/>
              </a:spcBef>
              <a:buFont typeface="Huawei Sans" panose="020C0503030203020204" pitchFamily="34" charset="0"/>
              <a:buChar char="~"/>
              <a:defRPr sz="1399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5pPr>
            <a:lvl6pPr marL="2513594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611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628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646" indent="-228509" algn="l" defTabSz="91403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基于模板匹配的方法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中文分词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文本表示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相似度计算</a:t>
            </a:r>
          </a:p>
          <a:p>
            <a:pPr lvl="1"/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91768538"/>
              </p:ext>
            </p:extLst>
          </p:nvPr>
        </p:nvGraphicFramePr>
        <p:xfrm>
          <a:off x="971600" y="3645024"/>
          <a:ext cx="6968234" cy="2273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2440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3" grpId="0">
        <p:bldAsOne/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>
                <a:sym typeface="Huawei Sans" panose="020C0503030203020204" pitchFamily="34" charset="0"/>
              </a:rPr>
              <a:t>从你熟悉的领域，畅想一下未来人工智能将会带来的变化？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83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/>
          <p:cNvSpPr>
            <a:spLocks noGrp="1"/>
          </p:cNvSpPr>
          <p:nvPr>
            <p:ph sz="quarter" idx="10"/>
          </p:nvPr>
        </p:nvSpPr>
        <p:spPr>
          <a:xfrm>
            <a:off x="971600" y="1484784"/>
            <a:ext cx="8480700" cy="3864934"/>
          </a:xfrm>
        </p:spPr>
        <p:txBody>
          <a:bodyPr/>
          <a:lstStyle/>
          <a:p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的概念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多学科交叉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的发展历史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曲折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的应用方向及场景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视觉、语音、自然语言处理方向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广泛的应用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场景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项目体验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聊天机器人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58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up 8"/>
          <p:cNvGrpSpPr>
            <a:grpSpLocks/>
          </p:cNvGrpSpPr>
          <p:nvPr/>
        </p:nvGrpSpPr>
        <p:grpSpPr bwMode="auto">
          <a:xfrm>
            <a:off x="8027988" y="6019800"/>
            <a:ext cx="838200" cy="838200"/>
            <a:chOff x="18" y="144"/>
            <a:chExt cx="510" cy="480"/>
          </a:xfrm>
        </p:grpSpPr>
        <p:sp>
          <p:nvSpPr>
            <p:cNvPr id="19463" name="AutoShape 9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19464" name="AutoShape 10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19465" name="AutoShape 11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grpSp>
        <p:nvGrpSpPr>
          <p:cNvPr id="5123" name="Group 13"/>
          <p:cNvGrpSpPr>
            <a:grpSpLocks/>
          </p:cNvGrpSpPr>
          <p:nvPr/>
        </p:nvGrpSpPr>
        <p:grpSpPr bwMode="auto">
          <a:xfrm>
            <a:off x="7524750" y="188913"/>
            <a:ext cx="958850" cy="976312"/>
            <a:chOff x="4967" y="391"/>
            <a:chExt cx="604" cy="615"/>
          </a:xfrm>
        </p:grpSpPr>
        <p:sp>
          <p:nvSpPr>
            <p:cNvPr id="5125" name="Oval 14"/>
            <p:cNvSpPr>
              <a:spLocks noChangeArrowheads="1"/>
            </p:cNvSpPr>
            <p:nvPr/>
          </p:nvSpPr>
          <p:spPr bwMode="ltGray">
            <a:xfrm>
              <a:off x="4967" y="391"/>
              <a:ext cx="604" cy="6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>
                <a:ea typeface="宋体" panose="02010600030101010101" pitchFamily="2" charset="-122"/>
              </a:endParaRPr>
            </a:p>
          </p:txBody>
        </p:sp>
        <p:pic>
          <p:nvPicPr>
            <p:cNvPr id="5126" name="Picture 15" descr="5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" y="431"/>
              <a:ext cx="546" cy="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124" name="TextBox 9"/>
          <p:cNvSpPr txBox="1">
            <a:spLocks noChangeArrowheads="1"/>
          </p:cNvSpPr>
          <p:nvPr/>
        </p:nvSpPr>
        <p:spPr bwMode="auto">
          <a:xfrm>
            <a:off x="3419872" y="2852936"/>
            <a:ext cx="249299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什么是人工智能（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人工智能（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Artificial Intelligence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en-US" altLang="zh-CN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研究、开发用于模拟、延伸和扩展人的智能的理论、方法、技术及应用系统的新技术科学。</a:t>
            </a:r>
            <a:endParaRPr lang="en-US" altLang="zh-CN" sz="18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1956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年由约翰</a:t>
            </a:r>
            <a:r>
              <a:rPr lang="en-US" altLang="zh-CN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.</a:t>
            </a: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麦卡锡首次提出，当时的定义为“制造智能机器的科学与工程”。</a:t>
            </a:r>
            <a:endParaRPr lang="en-US" altLang="zh-CN" sz="18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人工智能的目的就是让机器能够像人一样思考，让机器拥有智能。时至今日，人工智能的内涵已经大大扩展，是一门交叉学科。</a:t>
            </a:r>
          </a:p>
          <a:p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2C1D963-FACB-4B4A-8770-61A9DEDB4271}"/>
              </a:ext>
            </a:extLst>
          </p:cNvPr>
          <p:cNvSpPr/>
          <p:nvPr/>
        </p:nvSpPr>
        <p:spPr bwMode="auto">
          <a:xfrm>
            <a:off x="4623416" y="4499101"/>
            <a:ext cx="783000" cy="783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0F68AAF-2F7D-4999-B22C-C32160C11BEB}"/>
              </a:ext>
            </a:extLst>
          </p:cNvPr>
          <p:cNvSpPr/>
          <p:nvPr/>
        </p:nvSpPr>
        <p:spPr bwMode="auto">
          <a:xfrm>
            <a:off x="3474017" y="5300661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34441E-6164-422A-92FA-CD72C084780C}"/>
              </a:ext>
            </a:extLst>
          </p:cNvPr>
          <p:cNvSpPr/>
          <p:nvPr/>
        </p:nvSpPr>
        <p:spPr bwMode="auto">
          <a:xfrm>
            <a:off x="3847118" y="5721579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6F13805-657E-47FB-BA52-D05DC5341DFE}"/>
              </a:ext>
            </a:extLst>
          </p:cNvPr>
          <p:cNvSpPr/>
          <p:nvPr/>
        </p:nvSpPr>
        <p:spPr bwMode="auto">
          <a:xfrm>
            <a:off x="4613890" y="5680281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B98FB2B-5194-463C-896B-27306BACDAEE}"/>
              </a:ext>
            </a:extLst>
          </p:cNvPr>
          <p:cNvSpPr/>
          <p:nvPr/>
        </p:nvSpPr>
        <p:spPr bwMode="auto">
          <a:xfrm>
            <a:off x="4901609" y="5098098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296F132-DABC-43D7-B82F-28F8201FB0CA}"/>
              </a:ext>
            </a:extLst>
          </p:cNvPr>
          <p:cNvSpPr/>
          <p:nvPr/>
        </p:nvSpPr>
        <p:spPr bwMode="auto">
          <a:xfrm>
            <a:off x="4012041" y="4409555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Microsoft YaHei" panose="020B0503020204020204" pitchFamily="34" charset="-122"/>
              </a:rPr>
              <a:t>	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E274ADB-95CB-4BA3-BBAB-955B811DA586}"/>
              </a:ext>
            </a:extLst>
          </p:cNvPr>
          <p:cNvSpPr/>
          <p:nvPr/>
        </p:nvSpPr>
        <p:spPr bwMode="auto">
          <a:xfrm>
            <a:off x="3424211" y="4710194"/>
            <a:ext cx="783000" cy="78308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8A1C3E4A-DDD4-4465-A1AD-1F515A4B7BEC}"/>
              </a:ext>
            </a:extLst>
          </p:cNvPr>
          <p:cNvSpPr/>
          <p:nvPr/>
        </p:nvSpPr>
        <p:spPr bwMode="auto">
          <a:xfrm>
            <a:off x="4027957" y="4919353"/>
            <a:ext cx="1032092" cy="1139987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t"/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E523020-FCFD-4CB6-8D81-AEB24DD448E1}"/>
              </a:ext>
            </a:extLst>
          </p:cNvPr>
          <p:cNvSpPr txBox="1"/>
          <p:nvPr/>
        </p:nvSpPr>
        <p:spPr bwMode="auto">
          <a:xfrm>
            <a:off x="4268464" y="5190521"/>
            <a:ext cx="627022" cy="537377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5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+mn-ea"/>
                <a:sym typeface="Microsoft YaHei" panose="020B0503020204020204" pitchFamily="34" charset="-122"/>
              </a:rPr>
              <a:t>人工智能</a:t>
            </a:r>
            <a:endParaRPr lang="en-US" sz="1500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0279A37-CDDB-4192-86B0-F266CC54F3C3}"/>
              </a:ext>
            </a:extLst>
          </p:cNvPr>
          <p:cNvSpPr txBox="1"/>
          <p:nvPr/>
        </p:nvSpPr>
        <p:spPr bwMode="auto">
          <a:xfrm>
            <a:off x="3926518" y="4587690"/>
            <a:ext cx="970660" cy="26037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脑科学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A61B1F0-6E52-42CE-921E-BFE19EBE3B2D}"/>
              </a:ext>
            </a:extLst>
          </p:cNvPr>
          <p:cNvSpPr txBox="1"/>
          <p:nvPr/>
        </p:nvSpPr>
        <p:spPr bwMode="auto">
          <a:xfrm>
            <a:off x="4787428" y="4635198"/>
            <a:ext cx="479825" cy="44504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认知科学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A26A0F7-D091-485E-BFFD-38534E6EEF22}"/>
              </a:ext>
            </a:extLst>
          </p:cNvPr>
          <p:cNvSpPr txBox="1"/>
          <p:nvPr/>
        </p:nvSpPr>
        <p:spPr bwMode="auto">
          <a:xfrm>
            <a:off x="4807341" y="5374100"/>
            <a:ext cx="970660" cy="26037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心理学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DADB655-2AD4-42A6-B07F-60970D870553}"/>
              </a:ext>
            </a:extLst>
          </p:cNvPr>
          <p:cNvSpPr txBox="1"/>
          <p:nvPr/>
        </p:nvSpPr>
        <p:spPr bwMode="auto">
          <a:xfrm>
            <a:off x="4548311" y="5971263"/>
            <a:ext cx="970660" cy="26037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语言学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837673C-30EC-4051-9EA5-102509528793}"/>
              </a:ext>
            </a:extLst>
          </p:cNvPr>
          <p:cNvSpPr txBox="1"/>
          <p:nvPr/>
        </p:nvSpPr>
        <p:spPr bwMode="auto">
          <a:xfrm>
            <a:off x="3838807" y="6013940"/>
            <a:ext cx="970660" cy="26037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逻辑学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816A626-8FEE-450B-8ADE-A9904D08F974}"/>
              </a:ext>
            </a:extLst>
          </p:cNvPr>
          <p:cNvSpPr txBox="1"/>
          <p:nvPr/>
        </p:nvSpPr>
        <p:spPr bwMode="auto">
          <a:xfrm>
            <a:off x="3304854" y="5607860"/>
            <a:ext cx="970660" cy="26037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哲学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D8E0C84-B69E-425D-BDDB-2AC76579B45F}"/>
              </a:ext>
            </a:extLst>
          </p:cNvPr>
          <p:cNvSpPr txBox="1"/>
          <p:nvPr/>
        </p:nvSpPr>
        <p:spPr bwMode="auto">
          <a:xfrm>
            <a:off x="3419872" y="4869160"/>
            <a:ext cx="857129" cy="44504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74985" tIns="37490" rIns="74985" bIns="37490" rtlCol="0">
            <a:spAutoFit/>
          </a:bodyPr>
          <a:lstStyle/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计算机</a:t>
            </a:r>
            <a:endParaRPr lang="en-US" altLang="zh-CN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  <a:p>
            <a:pPr algn="ctr" defTabSz="751237" eaLnBrk="0" hangingPunct="0"/>
            <a:r>
              <a:rPr lang="zh-CN" altLang="en-US" sz="1200" dirty="0">
                <a:latin typeface="方正兰亭细黑简体" panose="02000000000000000000" pitchFamily="2" charset="-122"/>
                <a:ea typeface="方正兰亭细黑简体" panose="02000000000000000000" pitchFamily="2" charset="-122"/>
                <a:cs typeface="+mn-ea"/>
                <a:sym typeface="Microsoft YaHei" panose="020B0503020204020204" pitchFamily="34" charset="-122"/>
              </a:rPr>
              <a:t>科学</a:t>
            </a:r>
            <a:endParaRPr lang="en-US" sz="1200" dirty="0">
              <a:latin typeface="方正兰亭细黑简体" panose="02000000000000000000" pitchFamily="2" charset="-122"/>
              <a:ea typeface="方正兰亭细黑简体" panose="02000000000000000000" pitchFamily="2" charset="-122"/>
              <a:cs typeface="+mn-ea"/>
              <a:sym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231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AI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、机器学习、深度学习的关系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598790226"/>
              </p:ext>
            </p:extLst>
          </p:nvPr>
        </p:nvGraphicFramePr>
        <p:xfrm>
          <a:off x="1403648" y="21328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什么是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人工智能（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2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357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什么是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智能机器分类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智能机器分类</a:t>
            </a:r>
            <a:endParaRPr lang="en-US" altLang="zh-CN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“像人一样思考”：弱人工智能领域，如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Watson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、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AlphaGo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“像人一样行动”：弱人工智能领域，如人形机器人、</a:t>
            </a:r>
            <a:r>
              <a:rPr lang="en-US" altLang="zh-CN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iRobot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等。</a:t>
            </a:r>
            <a:endParaRPr lang="zh-CN" altLang="en-US" sz="2000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“理性地思考”：强人工智能，尚无法达到，瓶颈在脑科学。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“理性地行动”：强人工智能。</a:t>
            </a:r>
          </a:p>
          <a:p>
            <a:pPr lvl="1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56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什么是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</a:t>
            </a:r>
            <a:r>
              <a:rPr lang="en-US" altLang="zh-CN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——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产业生态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323528" y="1183143"/>
            <a:ext cx="8480700" cy="1225417"/>
          </a:xfrm>
        </p:spPr>
        <p:txBody>
          <a:bodyPr/>
          <a:lstStyle/>
          <a:p>
            <a:r>
              <a:rPr lang="zh-CN" altLang="en-US" dirty="0">
                <a:latin typeface="Algerian" panose="04020705040A02060702" pitchFamily="82" charset="0"/>
                <a:sym typeface="Huawei Sans" panose="020C0503030203020204" pitchFamily="34" charset="0"/>
              </a:rPr>
              <a:t>产业生态</a:t>
            </a:r>
            <a:endParaRPr lang="en-US" altLang="zh-CN" dirty="0">
              <a:latin typeface="Algerian" panose="04020705040A02060702" pitchFamily="82" charset="0"/>
              <a:sym typeface="Huawei Sans" panose="020C0503030203020204" pitchFamily="34" charset="0"/>
            </a:endParaRPr>
          </a:p>
          <a:p>
            <a:pPr lvl="1"/>
            <a:r>
              <a:rPr lang="zh-CN" altLang="en-US" sz="2000" dirty="0">
                <a:latin typeface="Algerian" panose="04020705040A02060702" pitchFamily="82" charset="0"/>
                <a:sym typeface="Huawei Sans" panose="020C0503030203020204" pitchFamily="34" charset="0"/>
              </a:rPr>
              <a:t>人工智能的四要素是数据、算法、算力、场景</a:t>
            </a:r>
            <a:r>
              <a:rPr lang="zh-CN" altLang="en-US" sz="2000" dirty="0" smtClean="0">
                <a:latin typeface="Algerian" panose="04020705040A02060702" pitchFamily="82" charset="0"/>
                <a:sym typeface="Huawei Sans" panose="020C0503030203020204" pitchFamily="34" charset="0"/>
              </a:rPr>
              <a:t>。</a:t>
            </a:r>
            <a:endParaRPr lang="en-US" altLang="zh-CN" sz="2000" dirty="0" smtClean="0">
              <a:latin typeface="Algerian" panose="04020705040A02060702" pitchFamily="82" charset="0"/>
              <a:sym typeface="Huawei Sans" panose="020C0503030203020204" pitchFamily="34" charset="0"/>
            </a:endParaRPr>
          </a:p>
          <a:p>
            <a:pPr lvl="1"/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  <a:sym typeface="Huawei Sans" panose="020C0503030203020204" pitchFamily="34" charset="0"/>
              </a:rPr>
              <a:t>AI</a:t>
            </a:r>
            <a:r>
              <a:rPr lang="zh-CN" altLang="en-US" sz="2000" dirty="0">
                <a:latin typeface="Algerian" panose="04020705040A02060702" pitchFamily="82" charset="0"/>
                <a:sym typeface="Huawei Sans" panose="020C0503030203020204" pitchFamily="34" charset="0"/>
              </a:rPr>
              <a:t>与云计算、大数据和物联网</a:t>
            </a:r>
            <a:r>
              <a:rPr lang="zh-CN" altLang="en-US" sz="2000" dirty="0" smtClean="0">
                <a:latin typeface="Algerian" panose="04020705040A02060702" pitchFamily="82" charset="0"/>
                <a:sym typeface="Huawei Sans" panose="020C0503030203020204" pitchFamily="34" charset="0"/>
              </a:rPr>
              <a:t>结合。</a:t>
            </a:r>
            <a:endParaRPr lang="zh-CN" altLang="en-US" sz="2000" dirty="0">
              <a:latin typeface="Algerian" panose="04020705040A02060702" pitchFamily="82" charset="0"/>
              <a:sym typeface="Huawei Sans" panose="020C0503030203020204" pitchFamily="34" charset="0"/>
            </a:endParaRPr>
          </a:p>
          <a:p>
            <a:pPr lvl="1"/>
            <a:endParaRPr lang="zh-CN" altLang="en-US" dirty="0">
              <a:latin typeface="Algerian" panose="04020705040A02060702" pitchFamily="82" charset="0"/>
              <a:sym typeface="Huawei Sans" panose="020C0503030203020204" pitchFamily="34" charset="0"/>
            </a:endParaRPr>
          </a:p>
          <a:p>
            <a:pPr lvl="1"/>
            <a:endParaRPr lang="zh-CN" altLang="en-US" dirty="0">
              <a:latin typeface="Algerian" panose="04020705040A02060702" pitchFamily="82" charset="0"/>
              <a:sym typeface="Huawei Sans" panose="020C0503030203020204" pitchFamily="34" charset="0"/>
            </a:endParaRPr>
          </a:p>
        </p:txBody>
      </p:sp>
      <p:sp>
        <p:nvSpPr>
          <p:cNvPr id="7" name="Rectangle: Rounded Corners 4"/>
          <p:cNvSpPr/>
          <p:nvPr/>
        </p:nvSpPr>
        <p:spPr>
          <a:xfrm>
            <a:off x="1547665" y="3501008"/>
            <a:ext cx="6727870" cy="577979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tIns="1620000" anchor="t" anchorCtr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619672" y="2715186"/>
            <a:ext cx="6563294" cy="38779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金融、医疗、安防、娱乐、教育、零售、农业等</a:t>
            </a:r>
          </a:p>
        </p:txBody>
      </p:sp>
      <p:sp>
        <p:nvSpPr>
          <p:cNvPr id="9" name="矩形 8"/>
          <p:cNvSpPr/>
          <p:nvPr/>
        </p:nvSpPr>
        <p:spPr>
          <a:xfrm>
            <a:off x="1628553" y="3620470"/>
            <a:ext cx="1218858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计算机视觉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89732" y="3620470"/>
            <a:ext cx="1034353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语音处理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966406" y="3620470"/>
            <a:ext cx="1473352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自然语言处理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482079" y="3620470"/>
            <a:ext cx="1412390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规划决策系统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936788" y="3620470"/>
            <a:ext cx="1243643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大数据分析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148468" y="4573475"/>
            <a:ext cx="2228614" cy="1232367"/>
            <a:chOff x="2269478" y="3917268"/>
            <a:chExt cx="2228614" cy="1232367"/>
          </a:xfrm>
        </p:grpSpPr>
        <p:grpSp>
          <p:nvGrpSpPr>
            <p:cNvPr id="15" name="组合 14"/>
            <p:cNvGrpSpPr/>
            <p:nvPr/>
          </p:nvGrpSpPr>
          <p:grpSpPr>
            <a:xfrm>
              <a:off x="2271677" y="3917268"/>
              <a:ext cx="2226415" cy="1232367"/>
              <a:chOff x="2271677" y="3917268"/>
              <a:chExt cx="2226415" cy="1232367"/>
            </a:xfrm>
          </p:grpSpPr>
          <p:sp>
            <p:nvSpPr>
              <p:cNvPr id="19" name="矩形 34"/>
              <p:cNvSpPr/>
              <p:nvPr/>
            </p:nvSpPr>
            <p:spPr>
              <a:xfrm rot="1800000">
                <a:off x="2387267" y="3987667"/>
                <a:ext cx="2110825" cy="1161968"/>
              </a:xfrm>
              <a:custGeom>
                <a:avLst/>
                <a:gdLst>
                  <a:gd name="connsiteX0" fmla="*/ 0 w 6524914"/>
                  <a:gd name="connsiteY0" fmla="*/ 0 h 3880147"/>
                  <a:gd name="connsiteX1" fmla="*/ 6524914 w 6524914"/>
                  <a:gd name="connsiteY1" fmla="*/ 0 h 3880147"/>
                  <a:gd name="connsiteX2" fmla="*/ 6524914 w 6524914"/>
                  <a:gd name="connsiteY2" fmla="*/ 3880147 h 3880147"/>
                  <a:gd name="connsiteX3" fmla="*/ 0 w 6524914"/>
                  <a:gd name="connsiteY3" fmla="*/ 3880147 h 3880147"/>
                  <a:gd name="connsiteX4" fmla="*/ 0 w 6524914"/>
                  <a:gd name="connsiteY4" fmla="*/ 0 h 3880147"/>
                  <a:gd name="connsiteX0" fmla="*/ 0 w 6524914"/>
                  <a:gd name="connsiteY0" fmla="*/ 0 h 3880147"/>
                  <a:gd name="connsiteX1" fmla="*/ 3051207 w 6524914"/>
                  <a:gd name="connsiteY1" fmla="*/ 4332 h 3880147"/>
                  <a:gd name="connsiteX2" fmla="*/ 6524914 w 6524914"/>
                  <a:gd name="connsiteY2" fmla="*/ 0 h 3880147"/>
                  <a:gd name="connsiteX3" fmla="*/ 6524914 w 6524914"/>
                  <a:gd name="connsiteY3" fmla="*/ 3880147 h 3880147"/>
                  <a:gd name="connsiteX4" fmla="*/ 0 w 6524914"/>
                  <a:gd name="connsiteY4" fmla="*/ 3880147 h 3880147"/>
                  <a:gd name="connsiteX5" fmla="*/ 0 w 6524914"/>
                  <a:gd name="connsiteY5" fmla="*/ 0 h 3880147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3880147 h 3889351"/>
                  <a:gd name="connsiteX6" fmla="*/ 0 w 6524914"/>
                  <a:gd name="connsiteY6" fmla="*/ 0 h 3889351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0 h 3889351"/>
                  <a:gd name="connsiteX0" fmla="*/ 0 w 3791448"/>
                  <a:gd name="connsiteY0" fmla="*/ 3889351 h 3889351"/>
                  <a:gd name="connsiteX1" fmla="*/ 317741 w 3791448"/>
                  <a:gd name="connsiteY1" fmla="*/ 4332 h 3889351"/>
                  <a:gd name="connsiteX2" fmla="*/ 3791448 w 3791448"/>
                  <a:gd name="connsiteY2" fmla="*/ 0 h 3889351"/>
                  <a:gd name="connsiteX3" fmla="*/ 3791448 w 3791448"/>
                  <a:gd name="connsiteY3" fmla="*/ 3880147 h 3889351"/>
                  <a:gd name="connsiteX4" fmla="*/ 0 w 3791448"/>
                  <a:gd name="connsiteY4" fmla="*/ 3889351 h 3889351"/>
                  <a:gd name="connsiteX0" fmla="*/ 0 w 3763081"/>
                  <a:gd name="connsiteY0" fmla="*/ 3843045 h 3880148"/>
                  <a:gd name="connsiteX1" fmla="*/ 289374 w 3763081"/>
                  <a:gd name="connsiteY1" fmla="*/ 4332 h 3880148"/>
                  <a:gd name="connsiteX2" fmla="*/ 3763081 w 3763081"/>
                  <a:gd name="connsiteY2" fmla="*/ 0 h 3880148"/>
                  <a:gd name="connsiteX3" fmla="*/ 3763081 w 3763081"/>
                  <a:gd name="connsiteY3" fmla="*/ 3880147 h 3880148"/>
                  <a:gd name="connsiteX4" fmla="*/ 0 w 3763081"/>
                  <a:gd name="connsiteY4" fmla="*/ 3843045 h 3880148"/>
                  <a:gd name="connsiteX0" fmla="*/ 0 w 3763081"/>
                  <a:gd name="connsiteY0" fmla="*/ 3865227 h 3902330"/>
                  <a:gd name="connsiteX1" fmla="*/ 1179107 w 3763081"/>
                  <a:gd name="connsiteY1" fmla="*/ -1 h 3902330"/>
                  <a:gd name="connsiteX2" fmla="*/ 3763081 w 3763081"/>
                  <a:gd name="connsiteY2" fmla="*/ 22182 h 3902330"/>
                  <a:gd name="connsiteX3" fmla="*/ 3763081 w 3763081"/>
                  <a:gd name="connsiteY3" fmla="*/ 3902329 h 3902330"/>
                  <a:gd name="connsiteX4" fmla="*/ 0 w 3763081"/>
                  <a:gd name="connsiteY4" fmla="*/ 3865227 h 3902330"/>
                  <a:gd name="connsiteX0" fmla="*/ 0 w 3834052"/>
                  <a:gd name="connsiteY0" fmla="*/ 3517670 h 3902330"/>
                  <a:gd name="connsiteX1" fmla="*/ 1250078 w 3834052"/>
                  <a:gd name="connsiteY1" fmla="*/ -1 h 3902330"/>
                  <a:gd name="connsiteX2" fmla="*/ 3834052 w 3834052"/>
                  <a:gd name="connsiteY2" fmla="*/ 22182 h 3902330"/>
                  <a:gd name="connsiteX3" fmla="*/ 3834052 w 3834052"/>
                  <a:gd name="connsiteY3" fmla="*/ 3902329 h 3902330"/>
                  <a:gd name="connsiteX4" fmla="*/ 0 w 3834052"/>
                  <a:gd name="connsiteY4" fmla="*/ 3517670 h 3902330"/>
                  <a:gd name="connsiteX0" fmla="*/ 0 w 3844970"/>
                  <a:gd name="connsiteY0" fmla="*/ 3464200 h 3902330"/>
                  <a:gd name="connsiteX1" fmla="*/ 1260996 w 3844970"/>
                  <a:gd name="connsiteY1" fmla="*/ -1 h 3902330"/>
                  <a:gd name="connsiteX2" fmla="*/ 3844970 w 3844970"/>
                  <a:gd name="connsiteY2" fmla="*/ 22182 h 3902330"/>
                  <a:gd name="connsiteX3" fmla="*/ 3844970 w 3844970"/>
                  <a:gd name="connsiteY3" fmla="*/ 3902329 h 3902330"/>
                  <a:gd name="connsiteX4" fmla="*/ 0 w 3844970"/>
                  <a:gd name="connsiteY4" fmla="*/ 3464200 h 3902330"/>
                  <a:gd name="connsiteX0" fmla="*/ 0 w 3844970"/>
                  <a:gd name="connsiteY0" fmla="*/ 3464200 h 3839557"/>
                  <a:gd name="connsiteX1" fmla="*/ 1260996 w 3844970"/>
                  <a:gd name="connsiteY1" fmla="*/ -1 h 3839557"/>
                  <a:gd name="connsiteX2" fmla="*/ 3844970 w 3844970"/>
                  <a:gd name="connsiteY2" fmla="*/ 22182 h 3839557"/>
                  <a:gd name="connsiteX3" fmla="*/ 2747889 w 3844970"/>
                  <a:gd name="connsiteY3" fmla="*/ 3839556 h 3839557"/>
                  <a:gd name="connsiteX4" fmla="*/ 0 w 3844970"/>
                  <a:gd name="connsiteY4" fmla="*/ 3464200 h 3839557"/>
                  <a:gd name="connsiteX0" fmla="*/ 0 w 2747889"/>
                  <a:gd name="connsiteY0" fmla="*/ 3464200 h 3839557"/>
                  <a:gd name="connsiteX1" fmla="*/ 1260996 w 2747889"/>
                  <a:gd name="connsiteY1" fmla="*/ -1 h 3839557"/>
                  <a:gd name="connsiteX2" fmla="*/ 2631493 w 2747889"/>
                  <a:gd name="connsiteY2" fmla="*/ 6825 h 3839557"/>
                  <a:gd name="connsiteX3" fmla="*/ 2747889 w 2747889"/>
                  <a:gd name="connsiteY3" fmla="*/ 3839556 h 3839557"/>
                  <a:gd name="connsiteX4" fmla="*/ 0 w 2747889"/>
                  <a:gd name="connsiteY4" fmla="*/ 3464200 h 3839557"/>
                  <a:gd name="connsiteX0" fmla="*/ 0 w 2747889"/>
                  <a:gd name="connsiteY0" fmla="*/ 3457375 h 3832732"/>
                  <a:gd name="connsiteX1" fmla="*/ 1211354 w 2747889"/>
                  <a:gd name="connsiteY1" fmla="*/ 74213 h 3832732"/>
                  <a:gd name="connsiteX2" fmla="*/ 2631493 w 2747889"/>
                  <a:gd name="connsiteY2" fmla="*/ 0 h 3832732"/>
                  <a:gd name="connsiteX3" fmla="*/ 2747889 w 2747889"/>
                  <a:gd name="connsiteY3" fmla="*/ 3832731 h 3832732"/>
                  <a:gd name="connsiteX4" fmla="*/ 0 w 2747889"/>
                  <a:gd name="connsiteY4" fmla="*/ 3457375 h 3832732"/>
                  <a:gd name="connsiteX0" fmla="*/ 0 w 2752432"/>
                  <a:gd name="connsiteY0" fmla="*/ 3394610 h 3832732"/>
                  <a:gd name="connsiteX1" fmla="*/ 1215897 w 2752432"/>
                  <a:gd name="connsiteY1" fmla="*/ 7421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7445 w 2752432"/>
                  <a:gd name="connsiteY1" fmla="*/ 109710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3947 w 2752432"/>
                  <a:gd name="connsiteY1" fmla="*/ 1134004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2930716 h 3368838"/>
                  <a:gd name="connsiteX1" fmla="*/ 563947 w 2752432"/>
                  <a:gd name="connsiteY1" fmla="*/ 670110 h 3368838"/>
                  <a:gd name="connsiteX2" fmla="*/ 2648024 w 2752432"/>
                  <a:gd name="connsiteY2" fmla="*/ 1 h 3368838"/>
                  <a:gd name="connsiteX3" fmla="*/ 2752432 w 2752432"/>
                  <a:gd name="connsiteY3" fmla="*/ 3368837 h 3368838"/>
                  <a:gd name="connsiteX4" fmla="*/ 0 w 2752432"/>
                  <a:gd name="connsiteY4" fmla="*/ 2930716 h 3368838"/>
                  <a:gd name="connsiteX0" fmla="*/ 0 w 2752432"/>
                  <a:gd name="connsiteY0" fmla="*/ 2611215 h 3049337"/>
                  <a:gd name="connsiteX1" fmla="*/ 563947 w 2752432"/>
                  <a:gd name="connsiteY1" fmla="*/ 350609 h 3049337"/>
                  <a:gd name="connsiteX2" fmla="*/ 1621122 w 2752432"/>
                  <a:gd name="connsiteY2" fmla="*/ 0 h 3049337"/>
                  <a:gd name="connsiteX3" fmla="*/ 2752432 w 2752432"/>
                  <a:gd name="connsiteY3" fmla="*/ 3049336 h 3049337"/>
                  <a:gd name="connsiteX4" fmla="*/ 0 w 2752432"/>
                  <a:gd name="connsiteY4" fmla="*/ 2611215 h 3049337"/>
                  <a:gd name="connsiteX0" fmla="*/ 0 w 1621122"/>
                  <a:gd name="connsiteY0" fmla="*/ 2611215 h 2820676"/>
                  <a:gd name="connsiteX1" fmla="*/ 563947 w 1621122"/>
                  <a:gd name="connsiteY1" fmla="*/ 350609 h 2820676"/>
                  <a:gd name="connsiteX2" fmla="*/ 1621122 w 1621122"/>
                  <a:gd name="connsiteY2" fmla="*/ 0 h 2820676"/>
                  <a:gd name="connsiteX3" fmla="*/ 1354350 w 1621122"/>
                  <a:gd name="connsiteY3" fmla="*/ 2820677 h 2820676"/>
                  <a:gd name="connsiteX4" fmla="*/ 0 w 1621122"/>
                  <a:gd name="connsiteY4" fmla="*/ 2611215 h 2820676"/>
                  <a:gd name="connsiteX0" fmla="*/ 0 w 1595535"/>
                  <a:gd name="connsiteY0" fmla="*/ 2304322 h 2513783"/>
                  <a:gd name="connsiteX1" fmla="*/ 563947 w 1595535"/>
                  <a:gd name="connsiteY1" fmla="*/ 43716 h 2513783"/>
                  <a:gd name="connsiteX2" fmla="*/ 1595535 w 1595535"/>
                  <a:gd name="connsiteY2" fmla="*/ -1 h 2513783"/>
                  <a:gd name="connsiteX3" fmla="*/ 1354350 w 1595535"/>
                  <a:gd name="connsiteY3" fmla="*/ 2513784 h 2513783"/>
                  <a:gd name="connsiteX4" fmla="*/ 0 w 1595535"/>
                  <a:gd name="connsiteY4" fmla="*/ 2304322 h 2513783"/>
                  <a:gd name="connsiteX0" fmla="*/ 0 w 1587902"/>
                  <a:gd name="connsiteY0" fmla="*/ 2260670 h 2470131"/>
                  <a:gd name="connsiteX1" fmla="*/ 563947 w 1587902"/>
                  <a:gd name="connsiteY1" fmla="*/ 64 h 2470131"/>
                  <a:gd name="connsiteX2" fmla="*/ 1587902 w 1587902"/>
                  <a:gd name="connsiteY2" fmla="*/ -1 h 2470131"/>
                  <a:gd name="connsiteX3" fmla="*/ 1354350 w 1587902"/>
                  <a:gd name="connsiteY3" fmla="*/ 2470132 h 2470131"/>
                  <a:gd name="connsiteX4" fmla="*/ 0 w 1587902"/>
                  <a:gd name="connsiteY4" fmla="*/ 2260670 h 2470131"/>
                  <a:gd name="connsiteX0" fmla="*/ 0 w 1587902"/>
                  <a:gd name="connsiteY0" fmla="*/ 2260670 h 2445061"/>
                  <a:gd name="connsiteX1" fmla="*/ 563947 w 1587902"/>
                  <a:gd name="connsiteY1" fmla="*/ 64 h 2445061"/>
                  <a:gd name="connsiteX2" fmla="*/ 1587902 w 1587902"/>
                  <a:gd name="connsiteY2" fmla="*/ -1 h 2445061"/>
                  <a:gd name="connsiteX3" fmla="*/ 1216848 w 1587902"/>
                  <a:gd name="connsiteY3" fmla="*/ 2445060 h 2445061"/>
                  <a:gd name="connsiteX4" fmla="*/ 0 w 1587902"/>
                  <a:gd name="connsiteY4" fmla="*/ 2260670 h 2445061"/>
                  <a:gd name="connsiteX0" fmla="*/ 0 w 1587902"/>
                  <a:gd name="connsiteY0" fmla="*/ 2260670 h 2471459"/>
                  <a:gd name="connsiteX1" fmla="*/ 563947 w 1587902"/>
                  <a:gd name="connsiteY1" fmla="*/ 64 h 2471459"/>
                  <a:gd name="connsiteX2" fmla="*/ 1587902 w 1587902"/>
                  <a:gd name="connsiteY2" fmla="*/ -1 h 2471459"/>
                  <a:gd name="connsiteX3" fmla="*/ 1382199 w 1587902"/>
                  <a:gd name="connsiteY3" fmla="*/ 2471459 h 2471459"/>
                  <a:gd name="connsiteX4" fmla="*/ 0 w 1587902"/>
                  <a:gd name="connsiteY4" fmla="*/ 2260670 h 2471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02" h="2471459">
                    <a:moveTo>
                      <a:pt x="0" y="2260670"/>
                    </a:moveTo>
                    <a:lnTo>
                      <a:pt x="563947" y="64"/>
                    </a:lnTo>
                    <a:lnTo>
                      <a:pt x="1587902" y="-1"/>
                    </a:lnTo>
                    <a:lnTo>
                      <a:pt x="1382199" y="2471459"/>
                    </a:lnTo>
                    <a:lnTo>
                      <a:pt x="0" y="22606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alpha val="20000"/>
                    </a:schemeClr>
                  </a:gs>
                  <a:gs pos="100000">
                    <a:srgbClr val="F2F2F2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prstClr val="white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20" name="Rectangle: Rounded Corners 4"/>
              <p:cNvSpPr/>
              <p:nvPr/>
            </p:nvSpPr>
            <p:spPr>
              <a:xfrm>
                <a:off x="2271677" y="3917268"/>
                <a:ext cx="1258319" cy="540000"/>
              </a:xfrm>
              <a:prstGeom prst="roundRect">
                <a:avLst/>
              </a:prstGeom>
              <a:ln/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tIns="1620000" anchor="t" anchorCtr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2269478" y="3993892"/>
              <a:ext cx="1260518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数据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808074" y="4573475"/>
            <a:ext cx="2228614" cy="1232366"/>
            <a:chOff x="2269478" y="3917269"/>
            <a:chExt cx="2228614" cy="1232366"/>
          </a:xfrm>
        </p:grpSpPr>
        <p:grpSp>
          <p:nvGrpSpPr>
            <p:cNvPr id="22" name="组合 21"/>
            <p:cNvGrpSpPr/>
            <p:nvPr/>
          </p:nvGrpSpPr>
          <p:grpSpPr>
            <a:xfrm>
              <a:off x="2271677" y="3917269"/>
              <a:ext cx="2226415" cy="1232366"/>
              <a:chOff x="2271677" y="3917269"/>
              <a:chExt cx="2226415" cy="1232366"/>
            </a:xfrm>
          </p:grpSpPr>
          <p:sp>
            <p:nvSpPr>
              <p:cNvPr id="24" name="矩形 34"/>
              <p:cNvSpPr/>
              <p:nvPr/>
            </p:nvSpPr>
            <p:spPr>
              <a:xfrm rot="1800000">
                <a:off x="2387267" y="3987667"/>
                <a:ext cx="2110825" cy="1161968"/>
              </a:xfrm>
              <a:custGeom>
                <a:avLst/>
                <a:gdLst>
                  <a:gd name="connsiteX0" fmla="*/ 0 w 6524914"/>
                  <a:gd name="connsiteY0" fmla="*/ 0 h 3880147"/>
                  <a:gd name="connsiteX1" fmla="*/ 6524914 w 6524914"/>
                  <a:gd name="connsiteY1" fmla="*/ 0 h 3880147"/>
                  <a:gd name="connsiteX2" fmla="*/ 6524914 w 6524914"/>
                  <a:gd name="connsiteY2" fmla="*/ 3880147 h 3880147"/>
                  <a:gd name="connsiteX3" fmla="*/ 0 w 6524914"/>
                  <a:gd name="connsiteY3" fmla="*/ 3880147 h 3880147"/>
                  <a:gd name="connsiteX4" fmla="*/ 0 w 6524914"/>
                  <a:gd name="connsiteY4" fmla="*/ 0 h 3880147"/>
                  <a:gd name="connsiteX0" fmla="*/ 0 w 6524914"/>
                  <a:gd name="connsiteY0" fmla="*/ 0 h 3880147"/>
                  <a:gd name="connsiteX1" fmla="*/ 3051207 w 6524914"/>
                  <a:gd name="connsiteY1" fmla="*/ 4332 h 3880147"/>
                  <a:gd name="connsiteX2" fmla="*/ 6524914 w 6524914"/>
                  <a:gd name="connsiteY2" fmla="*/ 0 h 3880147"/>
                  <a:gd name="connsiteX3" fmla="*/ 6524914 w 6524914"/>
                  <a:gd name="connsiteY3" fmla="*/ 3880147 h 3880147"/>
                  <a:gd name="connsiteX4" fmla="*/ 0 w 6524914"/>
                  <a:gd name="connsiteY4" fmla="*/ 3880147 h 3880147"/>
                  <a:gd name="connsiteX5" fmla="*/ 0 w 6524914"/>
                  <a:gd name="connsiteY5" fmla="*/ 0 h 3880147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3880147 h 3889351"/>
                  <a:gd name="connsiteX6" fmla="*/ 0 w 6524914"/>
                  <a:gd name="connsiteY6" fmla="*/ 0 h 3889351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0 h 3889351"/>
                  <a:gd name="connsiteX0" fmla="*/ 0 w 3791448"/>
                  <a:gd name="connsiteY0" fmla="*/ 3889351 h 3889351"/>
                  <a:gd name="connsiteX1" fmla="*/ 317741 w 3791448"/>
                  <a:gd name="connsiteY1" fmla="*/ 4332 h 3889351"/>
                  <a:gd name="connsiteX2" fmla="*/ 3791448 w 3791448"/>
                  <a:gd name="connsiteY2" fmla="*/ 0 h 3889351"/>
                  <a:gd name="connsiteX3" fmla="*/ 3791448 w 3791448"/>
                  <a:gd name="connsiteY3" fmla="*/ 3880147 h 3889351"/>
                  <a:gd name="connsiteX4" fmla="*/ 0 w 3791448"/>
                  <a:gd name="connsiteY4" fmla="*/ 3889351 h 3889351"/>
                  <a:gd name="connsiteX0" fmla="*/ 0 w 3763081"/>
                  <a:gd name="connsiteY0" fmla="*/ 3843045 h 3880148"/>
                  <a:gd name="connsiteX1" fmla="*/ 289374 w 3763081"/>
                  <a:gd name="connsiteY1" fmla="*/ 4332 h 3880148"/>
                  <a:gd name="connsiteX2" fmla="*/ 3763081 w 3763081"/>
                  <a:gd name="connsiteY2" fmla="*/ 0 h 3880148"/>
                  <a:gd name="connsiteX3" fmla="*/ 3763081 w 3763081"/>
                  <a:gd name="connsiteY3" fmla="*/ 3880147 h 3880148"/>
                  <a:gd name="connsiteX4" fmla="*/ 0 w 3763081"/>
                  <a:gd name="connsiteY4" fmla="*/ 3843045 h 3880148"/>
                  <a:gd name="connsiteX0" fmla="*/ 0 w 3763081"/>
                  <a:gd name="connsiteY0" fmla="*/ 3865227 h 3902330"/>
                  <a:gd name="connsiteX1" fmla="*/ 1179107 w 3763081"/>
                  <a:gd name="connsiteY1" fmla="*/ -1 h 3902330"/>
                  <a:gd name="connsiteX2" fmla="*/ 3763081 w 3763081"/>
                  <a:gd name="connsiteY2" fmla="*/ 22182 h 3902330"/>
                  <a:gd name="connsiteX3" fmla="*/ 3763081 w 3763081"/>
                  <a:gd name="connsiteY3" fmla="*/ 3902329 h 3902330"/>
                  <a:gd name="connsiteX4" fmla="*/ 0 w 3763081"/>
                  <a:gd name="connsiteY4" fmla="*/ 3865227 h 3902330"/>
                  <a:gd name="connsiteX0" fmla="*/ 0 w 3834052"/>
                  <a:gd name="connsiteY0" fmla="*/ 3517670 h 3902330"/>
                  <a:gd name="connsiteX1" fmla="*/ 1250078 w 3834052"/>
                  <a:gd name="connsiteY1" fmla="*/ -1 h 3902330"/>
                  <a:gd name="connsiteX2" fmla="*/ 3834052 w 3834052"/>
                  <a:gd name="connsiteY2" fmla="*/ 22182 h 3902330"/>
                  <a:gd name="connsiteX3" fmla="*/ 3834052 w 3834052"/>
                  <a:gd name="connsiteY3" fmla="*/ 3902329 h 3902330"/>
                  <a:gd name="connsiteX4" fmla="*/ 0 w 3834052"/>
                  <a:gd name="connsiteY4" fmla="*/ 3517670 h 3902330"/>
                  <a:gd name="connsiteX0" fmla="*/ 0 w 3844970"/>
                  <a:gd name="connsiteY0" fmla="*/ 3464200 h 3902330"/>
                  <a:gd name="connsiteX1" fmla="*/ 1260996 w 3844970"/>
                  <a:gd name="connsiteY1" fmla="*/ -1 h 3902330"/>
                  <a:gd name="connsiteX2" fmla="*/ 3844970 w 3844970"/>
                  <a:gd name="connsiteY2" fmla="*/ 22182 h 3902330"/>
                  <a:gd name="connsiteX3" fmla="*/ 3844970 w 3844970"/>
                  <a:gd name="connsiteY3" fmla="*/ 3902329 h 3902330"/>
                  <a:gd name="connsiteX4" fmla="*/ 0 w 3844970"/>
                  <a:gd name="connsiteY4" fmla="*/ 3464200 h 3902330"/>
                  <a:gd name="connsiteX0" fmla="*/ 0 w 3844970"/>
                  <a:gd name="connsiteY0" fmla="*/ 3464200 h 3839557"/>
                  <a:gd name="connsiteX1" fmla="*/ 1260996 w 3844970"/>
                  <a:gd name="connsiteY1" fmla="*/ -1 h 3839557"/>
                  <a:gd name="connsiteX2" fmla="*/ 3844970 w 3844970"/>
                  <a:gd name="connsiteY2" fmla="*/ 22182 h 3839557"/>
                  <a:gd name="connsiteX3" fmla="*/ 2747889 w 3844970"/>
                  <a:gd name="connsiteY3" fmla="*/ 3839556 h 3839557"/>
                  <a:gd name="connsiteX4" fmla="*/ 0 w 3844970"/>
                  <a:gd name="connsiteY4" fmla="*/ 3464200 h 3839557"/>
                  <a:gd name="connsiteX0" fmla="*/ 0 w 2747889"/>
                  <a:gd name="connsiteY0" fmla="*/ 3464200 h 3839557"/>
                  <a:gd name="connsiteX1" fmla="*/ 1260996 w 2747889"/>
                  <a:gd name="connsiteY1" fmla="*/ -1 h 3839557"/>
                  <a:gd name="connsiteX2" fmla="*/ 2631493 w 2747889"/>
                  <a:gd name="connsiteY2" fmla="*/ 6825 h 3839557"/>
                  <a:gd name="connsiteX3" fmla="*/ 2747889 w 2747889"/>
                  <a:gd name="connsiteY3" fmla="*/ 3839556 h 3839557"/>
                  <a:gd name="connsiteX4" fmla="*/ 0 w 2747889"/>
                  <a:gd name="connsiteY4" fmla="*/ 3464200 h 3839557"/>
                  <a:gd name="connsiteX0" fmla="*/ 0 w 2747889"/>
                  <a:gd name="connsiteY0" fmla="*/ 3457375 h 3832732"/>
                  <a:gd name="connsiteX1" fmla="*/ 1211354 w 2747889"/>
                  <a:gd name="connsiteY1" fmla="*/ 74213 h 3832732"/>
                  <a:gd name="connsiteX2" fmla="*/ 2631493 w 2747889"/>
                  <a:gd name="connsiteY2" fmla="*/ 0 h 3832732"/>
                  <a:gd name="connsiteX3" fmla="*/ 2747889 w 2747889"/>
                  <a:gd name="connsiteY3" fmla="*/ 3832731 h 3832732"/>
                  <a:gd name="connsiteX4" fmla="*/ 0 w 2747889"/>
                  <a:gd name="connsiteY4" fmla="*/ 3457375 h 3832732"/>
                  <a:gd name="connsiteX0" fmla="*/ 0 w 2752432"/>
                  <a:gd name="connsiteY0" fmla="*/ 3394610 h 3832732"/>
                  <a:gd name="connsiteX1" fmla="*/ 1215897 w 2752432"/>
                  <a:gd name="connsiteY1" fmla="*/ 7421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7445 w 2752432"/>
                  <a:gd name="connsiteY1" fmla="*/ 109710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3947 w 2752432"/>
                  <a:gd name="connsiteY1" fmla="*/ 1134004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2930716 h 3368838"/>
                  <a:gd name="connsiteX1" fmla="*/ 563947 w 2752432"/>
                  <a:gd name="connsiteY1" fmla="*/ 670110 h 3368838"/>
                  <a:gd name="connsiteX2" fmla="*/ 2648024 w 2752432"/>
                  <a:gd name="connsiteY2" fmla="*/ 1 h 3368838"/>
                  <a:gd name="connsiteX3" fmla="*/ 2752432 w 2752432"/>
                  <a:gd name="connsiteY3" fmla="*/ 3368837 h 3368838"/>
                  <a:gd name="connsiteX4" fmla="*/ 0 w 2752432"/>
                  <a:gd name="connsiteY4" fmla="*/ 2930716 h 3368838"/>
                  <a:gd name="connsiteX0" fmla="*/ 0 w 2752432"/>
                  <a:gd name="connsiteY0" fmla="*/ 2611215 h 3049337"/>
                  <a:gd name="connsiteX1" fmla="*/ 563947 w 2752432"/>
                  <a:gd name="connsiteY1" fmla="*/ 350609 h 3049337"/>
                  <a:gd name="connsiteX2" fmla="*/ 1621122 w 2752432"/>
                  <a:gd name="connsiteY2" fmla="*/ 0 h 3049337"/>
                  <a:gd name="connsiteX3" fmla="*/ 2752432 w 2752432"/>
                  <a:gd name="connsiteY3" fmla="*/ 3049336 h 3049337"/>
                  <a:gd name="connsiteX4" fmla="*/ 0 w 2752432"/>
                  <a:gd name="connsiteY4" fmla="*/ 2611215 h 3049337"/>
                  <a:gd name="connsiteX0" fmla="*/ 0 w 1621122"/>
                  <a:gd name="connsiteY0" fmla="*/ 2611215 h 2820676"/>
                  <a:gd name="connsiteX1" fmla="*/ 563947 w 1621122"/>
                  <a:gd name="connsiteY1" fmla="*/ 350609 h 2820676"/>
                  <a:gd name="connsiteX2" fmla="*/ 1621122 w 1621122"/>
                  <a:gd name="connsiteY2" fmla="*/ 0 h 2820676"/>
                  <a:gd name="connsiteX3" fmla="*/ 1354350 w 1621122"/>
                  <a:gd name="connsiteY3" fmla="*/ 2820677 h 2820676"/>
                  <a:gd name="connsiteX4" fmla="*/ 0 w 1621122"/>
                  <a:gd name="connsiteY4" fmla="*/ 2611215 h 2820676"/>
                  <a:gd name="connsiteX0" fmla="*/ 0 w 1595535"/>
                  <a:gd name="connsiteY0" fmla="*/ 2304322 h 2513783"/>
                  <a:gd name="connsiteX1" fmla="*/ 563947 w 1595535"/>
                  <a:gd name="connsiteY1" fmla="*/ 43716 h 2513783"/>
                  <a:gd name="connsiteX2" fmla="*/ 1595535 w 1595535"/>
                  <a:gd name="connsiteY2" fmla="*/ -1 h 2513783"/>
                  <a:gd name="connsiteX3" fmla="*/ 1354350 w 1595535"/>
                  <a:gd name="connsiteY3" fmla="*/ 2513784 h 2513783"/>
                  <a:gd name="connsiteX4" fmla="*/ 0 w 1595535"/>
                  <a:gd name="connsiteY4" fmla="*/ 2304322 h 2513783"/>
                  <a:gd name="connsiteX0" fmla="*/ 0 w 1587902"/>
                  <a:gd name="connsiteY0" fmla="*/ 2260670 h 2470131"/>
                  <a:gd name="connsiteX1" fmla="*/ 563947 w 1587902"/>
                  <a:gd name="connsiteY1" fmla="*/ 64 h 2470131"/>
                  <a:gd name="connsiteX2" fmla="*/ 1587902 w 1587902"/>
                  <a:gd name="connsiteY2" fmla="*/ -1 h 2470131"/>
                  <a:gd name="connsiteX3" fmla="*/ 1354350 w 1587902"/>
                  <a:gd name="connsiteY3" fmla="*/ 2470132 h 2470131"/>
                  <a:gd name="connsiteX4" fmla="*/ 0 w 1587902"/>
                  <a:gd name="connsiteY4" fmla="*/ 2260670 h 2470131"/>
                  <a:gd name="connsiteX0" fmla="*/ 0 w 1587902"/>
                  <a:gd name="connsiteY0" fmla="*/ 2260670 h 2445061"/>
                  <a:gd name="connsiteX1" fmla="*/ 563947 w 1587902"/>
                  <a:gd name="connsiteY1" fmla="*/ 64 h 2445061"/>
                  <a:gd name="connsiteX2" fmla="*/ 1587902 w 1587902"/>
                  <a:gd name="connsiteY2" fmla="*/ -1 h 2445061"/>
                  <a:gd name="connsiteX3" fmla="*/ 1216848 w 1587902"/>
                  <a:gd name="connsiteY3" fmla="*/ 2445060 h 2445061"/>
                  <a:gd name="connsiteX4" fmla="*/ 0 w 1587902"/>
                  <a:gd name="connsiteY4" fmla="*/ 2260670 h 2445061"/>
                  <a:gd name="connsiteX0" fmla="*/ 0 w 1587902"/>
                  <a:gd name="connsiteY0" fmla="*/ 2260670 h 2471459"/>
                  <a:gd name="connsiteX1" fmla="*/ 563947 w 1587902"/>
                  <a:gd name="connsiteY1" fmla="*/ 64 h 2471459"/>
                  <a:gd name="connsiteX2" fmla="*/ 1587902 w 1587902"/>
                  <a:gd name="connsiteY2" fmla="*/ -1 h 2471459"/>
                  <a:gd name="connsiteX3" fmla="*/ 1382199 w 1587902"/>
                  <a:gd name="connsiteY3" fmla="*/ 2471459 h 2471459"/>
                  <a:gd name="connsiteX4" fmla="*/ 0 w 1587902"/>
                  <a:gd name="connsiteY4" fmla="*/ 2260670 h 2471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02" h="2471459">
                    <a:moveTo>
                      <a:pt x="0" y="2260670"/>
                    </a:moveTo>
                    <a:lnTo>
                      <a:pt x="563947" y="64"/>
                    </a:lnTo>
                    <a:lnTo>
                      <a:pt x="1587902" y="-1"/>
                    </a:lnTo>
                    <a:lnTo>
                      <a:pt x="1382199" y="2471459"/>
                    </a:lnTo>
                    <a:lnTo>
                      <a:pt x="0" y="22606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alpha val="20000"/>
                    </a:schemeClr>
                  </a:gs>
                  <a:gs pos="100000">
                    <a:srgbClr val="F2F2F2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prstClr val="white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25" name="Rectangle: Rounded Corners 4"/>
              <p:cNvSpPr/>
              <p:nvPr/>
            </p:nvSpPr>
            <p:spPr>
              <a:xfrm>
                <a:off x="2271677" y="3917269"/>
                <a:ext cx="1258319" cy="540000"/>
              </a:xfrm>
              <a:prstGeom prst="roundRect">
                <a:avLst/>
              </a:prstGeom>
              <a:ln/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tIns="1620000" anchor="t" anchorCtr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2269478" y="3993892"/>
              <a:ext cx="1260518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算法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474377" y="4573475"/>
            <a:ext cx="2649815" cy="1317281"/>
            <a:chOff x="1848277" y="3832354"/>
            <a:chExt cx="2649815" cy="1317281"/>
          </a:xfrm>
        </p:grpSpPr>
        <p:grpSp>
          <p:nvGrpSpPr>
            <p:cNvPr id="27" name="组合 26"/>
            <p:cNvGrpSpPr/>
            <p:nvPr/>
          </p:nvGrpSpPr>
          <p:grpSpPr>
            <a:xfrm>
              <a:off x="1848277" y="3832354"/>
              <a:ext cx="2649815" cy="1317281"/>
              <a:chOff x="1848277" y="3832354"/>
              <a:chExt cx="2649815" cy="1317281"/>
            </a:xfrm>
          </p:grpSpPr>
          <p:sp>
            <p:nvSpPr>
              <p:cNvPr id="29" name="矩形 34"/>
              <p:cNvSpPr/>
              <p:nvPr/>
            </p:nvSpPr>
            <p:spPr>
              <a:xfrm rot="1800000">
                <a:off x="2387267" y="3987667"/>
                <a:ext cx="2110825" cy="1161968"/>
              </a:xfrm>
              <a:custGeom>
                <a:avLst/>
                <a:gdLst>
                  <a:gd name="connsiteX0" fmla="*/ 0 w 6524914"/>
                  <a:gd name="connsiteY0" fmla="*/ 0 h 3880147"/>
                  <a:gd name="connsiteX1" fmla="*/ 6524914 w 6524914"/>
                  <a:gd name="connsiteY1" fmla="*/ 0 h 3880147"/>
                  <a:gd name="connsiteX2" fmla="*/ 6524914 w 6524914"/>
                  <a:gd name="connsiteY2" fmla="*/ 3880147 h 3880147"/>
                  <a:gd name="connsiteX3" fmla="*/ 0 w 6524914"/>
                  <a:gd name="connsiteY3" fmla="*/ 3880147 h 3880147"/>
                  <a:gd name="connsiteX4" fmla="*/ 0 w 6524914"/>
                  <a:gd name="connsiteY4" fmla="*/ 0 h 3880147"/>
                  <a:gd name="connsiteX0" fmla="*/ 0 w 6524914"/>
                  <a:gd name="connsiteY0" fmla="*/ 0 h 3880147"/>
                  <a:gd name="connsiteX1" fmla="*/ 3051207 w 6524914"/>
                  <a:gd name="connsiteY1" fmla="*/ 4332 h 3880147"/>
                  <a:gd name="connsiteX2" fmla="*/ 6524914 w 6524914"/>
                  <a:gd name="connsiteY2" fmla="*/ 0 h 3880147"/>
                  <a:gd name="connsiteX3" fmla="*/ 6524914 w 6524914"/>
                  <a:gd name="connsiteY3" fmla="*/ 3880147 h 3880147"/>
                  <a:gd name="connsiteX4" fmla="*/ 0 w 6524914"/>
                  <a:gd name="connsiteY4" fmla="*/ 3880147 h 3880147"/>
                  <a:gd name="connsiteX5" fmla="*/ 0 w 6524914"/>
                  <a:gd name="connsiteY5" fmla="*/ 0 h 3880147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3880147 h 3889351"/>
                  <a:gd name="connsiteX6" fmla="*/ 0 w 6524914"/>
                  <a:gd name="connsiteY6" fmla="*/ 0 h 3889351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0 h 3889351"/>
                  <a:gd name="connsiteX0" fmla="*/ 0 w 3791448"/>
                  <a:gd name="connsiteY0" fmla="*/ 3889351 h 3889351"/>
                  <a:gd name="connsiteX1" fmla="*/ 317741 w 3791448"/>
                  <a:gd name="connsiteY1" fmla="*/ 4332 h 3889351"/>
                  <a:gd name="connsiteX2" fmla="*/ 3791448 w 3791448"/>
                  <a:gd name="connsiteY2" fmla="*/ 0 h 3889351"/>
                  <a:gd name="connsiteX3" fmla="*/ 3791448 w 3791448"/>
                  <a:gd name="connsiteY3" fmla="*/ 3880147 h 3889351"/>
                  <a:gd name="connsiteX4" fmla="*/ 0 w 3791448"/>
                  <a:gd name="connsiteY4" fmla="*/ 3889351 h 3889351"/>
                  <a:gd name="connsiteX0" fmla="*/ 0 w 3763081"/>
                  <a:gd name="connsiteY0" fmla="*/ 3843045 h 3880148"/>
                  <a:gd name="connsiteX1" fmla="*/ 289374 w 3763081"/>
                  <a:gd name="connsiteY1" fmla="*/ 4332 h 3880148"/>
                  <a:gd name="connsiteX2" fmla="*/ 3763081 w 3763081"/>
                  <a:gd name="connsiteY2" fmla="*/ 0 h 3880148"/>
                  <a:gd name="connsiteX3" fmla="*/ 3763081 w 3763081"/>
                  <a:gd name="connsiteY3" fmla="*/ 3880147 h 3880148"/>
                  <a:gd name="connsiteX4" fmla="*/ 0 w 3763081"/>
                  <a:gd name="connsiteY4" fmla="*/ 3843045 h 3880148"/>
                  <a:gd name="connsiteX0" fmla="*/ 0 w 3763081"/>
                  <a:gd name="connsiteY0" fmla="*/ 3865227 h 3902330"/>
                  <a:gd name="connsiteX1" fmla="*/ 1179107 w 3763081"/>
                  <a:gd name="connsiteY1" fmla="*/ -1 h 3902330"/>
                  <a:gd name="connsiteX2" fmla="*/ 3763081 w 3763081"/>
                  <a:gd name="connsiteY2" fmla="*/ 22182 h 3902330"/>
                  <a:gd name="connsiteX3" fmla="*/ 3763081 w 3763081"/>
                  <a:gd name="connsiteY3" fmla="*/ 3902329 h 3902330"/>
                  <a:gd name="connsiteX4" fmla="*/ 0 w 3763081"/>
                  <a:gd name="connsiteY4" fmla="*/ 3865227 h 3902330"/>
                  <a:gd name="connsiteX0" fmla="*/ 0 w 3834052"/>
                  <a:gd name="connsiteY0" fmla="*/ 3517670 h 3902330"/>
                  <a:gd name="connsiteX1" fmla="*/ 1250078 w 3834052"/>
                  <a:gd name="connsiteY1" fmla="*/ -1 h 3902330"/>
                  <a:gd name="connsiteX2" fmla="*/ 3834052 w 3834052"/>
                  <a:gd name="connsiteY2" fmla="*/ 22182 h 3902330"/>
                  <a:gd name="connsiteX3" fmla="*/ 3834052 w 3834052"/>
                  <a:gd name="connsiteY3" fmla="*/ 3902329 h 3902330"/>
                  <a:gd name="connsiteX4" fmla="*/ 0 w 3834052"/>
                  <a:gd name="connsiteY4" fmla="*/ 3517670 h 3902330"/>
                  <a:gd name="connsiteX0" fmla="*/ 0 w 3844970"/>
                  <a:gd name="connsiteY0" fmla="*/ 3464200 h 3902330"/>
                  <a:gd name="connsiteX1" fmla="*/ 1260996 w 3844970"/>
                  <a:gd name="connsiteY1" fmla="*/ -1 h 3902330"/>
                  <a:gd name="connsiteX2" fmla="*/ 3844970 w 3844970"/>
                  <a:gd name="connsiteY2" fmla="*/ 22182 h 3902330"/>
                  <a:gd name="connsiteX3" fmla="*/ 3844970 w 3844970"/>
                  <a:gd name="connsiteY3" fmla="*/ 3902329 h 3902330"/>
                  <a:gd name="connsiteX4" fmla="*/ 0 w 3844970"/>
                  <a:gd name="connsiteY4" fmla="*/ 3464200 h 3902330"/>
                  <a:gd name="connsiteX0" fmla="*/ 0 w 3844970"/>
                  <a:gd name="connsiteY0" fmla="*/ 3464200 h 3839557"/>
                  <a:gd name="connsiteX1" fmla="*/ 1260996 w 3844970"/>
                  <a:gd name="connsiteY1" fmla="*/ -1 h 3839557"/>
                  <a:gd name="connsiteX2" fmla="*/ 3844970 w 3844970"/>
                  <a:gd name="connsiteY2" fmla="*/ 22182 h 3839557"/>
                  <a:gd name="connsiteX3" fmla="*/ 2747889 w 3844970"/>
                  <a:gd name="connsiteY3" fmla="*/ 3839556 h 3839557"/>
                  <a:gd name="connsiteX4" fmla="*/ 0 w 3844970"/>
                  <a:gd name="connsiteY4" fmla="*/ 3464200 h 3839557"/>
                  <a:gd name="connsiteX0" fmla="*/ 0 w 2747889"/>
                  <a:gd name="connsiteY0" fmla="*/ 3464200 h 3839557"/>
                  <a:gd name="connsiteX1" fmla="*/ 1260996 w 2747889"/>
                  <a:gd name="connsiteY1" fmla="*/ -1 h 3839557"/>
                  <a:gd name="connsiteX2" fmla="*/ 2631493 w 2747889"/>
                  <a:gd name="connsiteY2" fmla="*/ 6825 h 3839557"/>
                  <a:gd name="connsiteX3" fmla="*/ 2747889 w 2747889"/>
                  <a:gd name="connsiteY3" fmla="*/ 3839556 h 3839557"/>
                  <a:gd name="connsiteX4" fmla="*/ 0 w 2747889"/>
                  <a:gd name="connsiteY4" fmla="*/ 3464200 h 3839557"/>
                  <a:gd name="connsiteX0" fmla="*/ 0 w 2747889"/>
                  <a:gd name="connsiteY0" fmla="*/ 3457375 h 3832732"/>
                  <a:gd name="connsiteX1" fmla="*/ 1211354 w 2747889"/>
                  <a:gd name="connsiteY1" fmla="*/ 74213 h 3832732"/>
                  <a:gd name="connsiteX2" fmla="*/ 2631493 w 2747889"/>
                  <a:gd name="connsiteY2" fmla="*/ 0 h 3832732"/>
                  <a:gd name="connsiteX3" fmla="*/ 2747889 w 2747889"/>
                  <a:gd name="connsiteY3" fmla="*/ 3832731 h 3832732"/>
                  <a:gd name="connsiteX4" fmla="*/ 0 w 2747889"/>
                  <a:gd name="connsiteY4" fmla="*/ 3457375 h 3832732"/>
                  <a:gd name="connsiteX0" fmla="*/ 0 w 2752432"/>
                  <a:gd name="connsiteY0" fmla="*/ 3394610 h 3832732"/>
                  <a:gd name="connsiteX1" fmla="*/ 1215897 w 2752432"/>
                  <a:gd name="connsiteY1" fmla="*/ 7421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7445 w 2752432"/>
                  <a:gd name="connsiteY1" fmla="*/ 109710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3947 w 2752432"/>
                  <a:gd name="connsiteY1" fmla="*/ 1134004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2930716 h 3368838"/>
                  <a:gd name="connsiteX1" fmla="*/ 563947 w 2752432"/>
                  <a:gd name="connsiteY1" fmla="*/ 670110 h 3368838"/>
                  <a:gd name="connsiteX2" fmla="*/ 2648024 w 2752432"/>
                  <a:gd name="connsiteY2" fmla="*/ 1 h 3368838"/>
                  <a:gd name="connsiteX3" fmla="*/ 2752432 w 2752432"/>
                  <a:gd name="connsiteY3" fmla="*/ 3368837 h 3368838"/>
                  <a:gd name="connsiteX4" fmla="*/ 0 w 2752432"/>
                  <a:gd name="connsiteY4" fmla="*/ 2930716 h 3368838"/>
                  <a:gd name="connsiteX0" fmla="*/ 0 w 2752432"/>
                  <a:gd name="connsiteY0" fmla="*/ 2611215 h 3049337"/>
                  <a:gd name="connsiteX1" fmla="*/ 563947 w 2752432"/>
                  <a:gd name="connsiteY1" fmla="*/ 350609 h 3049337"/>
                  <a:gd name="connsiteX2" fmla="*/ 1621122 w 2752432"/>
                  <a:gd name="connsiteY2" fmla="*/ 0 h 3049337"/>
                  <a:gd name="connsiteX3" fmla="*/ 2752432 w 2752432"/>
                  <a:gd name="connsiteY3" fmla="*/ 3049336 h 3049337"/>
                  <a:gd name="connsiteX4" fmla="*/ 0 w 2752432"/>
                  <a:gd name="connsiteY4" fmla="*/ 2611215 h 3049337"/>
                  <a:gd name="connsiteX0" fmla="*/ 0 w 1621122"/>
                  <a:gd name="connsiteY0" fmla="*/ 2611215 h 2820676"/>
                  <a:gd name="connsiteX1" fmla="*/ 563947 w 1621122"/>
                  <a:gd name="connsiteY1" fmla="*/ 350609 h 2820676"/>
                  <a:gd name="connsiteX2" fmla="*/ 1621122 w 1621122"/>
                  <a:gd name="connsiteY2" fmla="*/ 0 h 2820676"/>
                  <a:gd name="connsiteX3" fmla="*/ 1354350 w 1621122"/>
                  <a:gd name="connsiteY3" fmla="*/ 2820677 h 2820676"/>
                  <a:gd name="connsiteX4" fmla="*/ 0 w 1621122"/>
                  <a:gd name="connsiteY4" fmla="*/ 2611215 h 2820676"/>
                  <a:gd name="connsiteX0" fmla="*/ 0 w 1595535"/>
                  <a:gd name="connsiteY0" fmla="*/ 2304322 h 2513783"/>
                  <a:gd name="connsiteX1" fmla="*/ 563947 w 1595535"/>
                  <a:gd name="connsiteY1" fmla="*/ 43716 h 2513783"/>
                  <a:gd name="connsiteX2" fmla="*/ 1595535 w 1595535"/>
                  <a:gd name="connsiteY2" fmla="*/ -1 h 2513783"/>
                  <a:gd name="connsiteX3" fmla="*/ 1354350 w 1595535"/>
                  <a:gd name="connsiteY3" fmla="*/ 2513784 h 2513783"/>
                  <a:gd name="connsiteX4" fmla="*/ 0 w 1595535"/>
                  <a:gd name="connsiteY4" fmla="*/ 2304322 h 2513783"/>
                  <a:gd name="connsiteX0" fmla="*/ 0 w 1587902"/>
                  <a:gd name="connsiteY0" fmla="*/ 2260670 h 2470131"/>
                  <a:gd name="connsiteX1" fmla="*/ 563947 w 1587902"/>
                  <a:gd name="connsiteY1" fmla="*/ 64 h 2470131"/>
                  <a:gd name="connsiteX2" fmla="*/ 1587902 w 1587902"/>
                  <a:gd name="connsiteY2" fmla="*/ -1 h 2470131"/>
                  <a:gd name="connsiteX3" fmla="*/ 1354350 w 1587902"/>
                  <a:gd name="connsiteY3" fmla="*/ 2470132 h 2470131"/>
                  <a:gd name="connsiteX4" fmla="*/ 0 w 1587902"/>
                  <a:gd name="connsiteY4" fmla="*/ 2260670 h 2470131"/>
                  <a:gd name="connsiteX0" fmla="*/ 0 w 1587902"/>
                  <a:gd name="connsiteY0" fmla="*/ 2260670 h 2445061"/>
                  <a:gd name="connsiteX1" fmla="*/ 563947 w 1587902"/>
                  <a:gd name="connsiteY1" fmla="*/ 64 h 2445061"/>
                  <a:gd name="connsiteX2" fmla="*/ 1587902 w 1587902"/>
                  <a:gd name="connsiteY2" fmla="*/ -1 h 2445061"/>
                  <a:gd name="connsiteX3" fmla="*/ 1216848 w 1587902"/>
                  <a:gd name="connsiteY3" fmla="*/ 2445060 h 2445061"/>
                  <a:gd name="connsiteX4" fmla="*/ 0 w 1587902"/>
                  <a:gd name="connsiteY4" fmla="*/ 2260670 h 2445061"/>
                  <a:gd name="connsiteX0" fmla="*/ 0 w 1587902"/>
                  <a:gd name="connsiteY0" fmla="*/ 2260670 h 2471459"/>
                  <a:gd name="connsiteX1" fmla="*/ 563947 w 1587902"/>
                  <a:gd name="connsiteY1" fmla="*/ 64 h 2471459"/>
                  <a:gd name="connsiteX2" fmla="*/ 1587902 w 1587902"/>
                  <a:gd name="connsiteY2" fmla="*/ -1 h 2471459"/>
                  <a:gd name="connsiteX3" fmla="*/ 1382199 w 1587902"/>
                  <a:gd name="connsiteY3" fmla="*/ 2471459 h 2471459"/>
                  <a:gd name="connsiteX4" fmla="*/ 0 w 1587902"/>
                  <a:gd name="connsiteY4" fmla="*/ 2260670 h 2471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02" h="2471459">
                    <a:moveTo>
                      <a:pt x="0" y="2260670"/>
                    </a:moveTo>
                    <a:lnTo>
                      <a:pt x="563947" y="64"/>
                    </a:lnTo>
                    <a:lnTo>
                      <a:pt x="1587902" y="-1"/>
                    </a:lnTo>
                    <a:lnTo>
                      <a:pt x="1382199" y="2471459"/>
                    </a:lnTo>
                    <a:lnTo>
                      <a:pt x="0" y="22606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alpha val="20000"/>
                    </a:schemeClr>
                  </a:gs>
                  <a:gs pos="100000">
                    <a:srgbClr val="F2F2F2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prstClr val="white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30" name="Rectangle: Rounded Corners 4"/>
              <p:cNvSpPr/>
              <p:nvPr/>
            </p:nvSpPr>
            <p:spPr>
              <a:xfrm>
                <a:off x="1848277" y="3832354"/>
                <a:ext cx="1258319" cy="540000"/>
              </a:xfrm>
              <a:prstGeom prst="roundRect">
                <a:avLst/>
              </a:prstGeom>
              <a:ln/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tIns="1620000" anchor="t" anchorCtr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1889823" y="3896179"/>
              <a:ext cx="1260518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算力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959033" y="4651485"/>
            <a:ext cx="2608269" cy="1232366"/>
            <a:chOff x="1889823" y="3917269"/>
            <a:chExt cx="2608269" cy="1232366"/>
          </a:xfrm>
        </p:grpSpPr>
        <p:grpSp>
          <p:nvGrpSpPr>
            <p:cNvPr id="32" name="组合 31"/>
            <p:cNvGrpSpPr/>
            <p:nvPr/>
          </p:nvGrpSpPr>
          <p:grpSpPr>
            <a:xfrm>
              <a:off x="2271677" y="3917269"/>
              <a:ext cx="2226415" cy="1232366"/>
              <a:chOff x="2271677" y="3917269"/>
              <a:chExt cx="2226415" cy="1232366"/>
            </a:xfrm>
          </p:grpSpPr>
          <p:sp>
            <p:nvSpPr>
              <p:cNvPr id="34" name="矩形 34"/>
              <p:cNvSpPr/>
              <p:nvPr/>
            </p:nvSpPr>
            <p:spPr>
              <a:xfrm rot="1800000">
                <a:off x="2387267" y="3987667"/>
                <a:ext cx="2110825" cy="1161968"/>
              </a:xfrm>
              <a:custGeom>
                <a:avLst/>
                <a:gdLst>
                  <a:gd name="connsiteX0" fmla="*/ 0 w 6524914"/>
                  <a:gd name="connsiteY0" fmla="*/ 0 h 3880147"/>
                  <a:gd name="connsiteX1" fmla="*/ 6524914 w 6524914"/>
                  <a:gd name="connsiteY1" fmla="*/ 0 h 3880147"/>
                  <a:gd name="connsiteX2" fmla="*/ 6524914 w 6524914"/>
                  <a:gd name="connsiteY2" fmla="*/ 3880147 h 3880147"/>
                  <a:gd name="connsiteX3" fmla="*/ 0 w 6524914"/>
                  <a:gd name="connsiteY3" fmla="*/ 3880147 h 3880147"/>
                  <a:gd name="connsiteX4" fmla="*/ 0 w 6524914"/>
                  <a:gd name="connsiteY4" fmla="*/ 0 h 3880147"/>
                  <a:gd name="connsiteX0" fmla="*/ 0 w 6524914"/>
                  <a:gd name="connsiteY0" fmla="*/ 0 h 3880147"/>
                  <a:gd name="connsiteX1" fmla="*/ 3051207 w 6524914"/>
                  <a:gd name="connsiteY1" fmla="*/ 4332 h 3880147"/>
                  <a:gd name="connsiteX2" fmla="*/ 6524914 w 6524914"/>
                  <a:gd name="connsiteY2" fmla="*/ 0 h 3880147"/>
                  <a:gd name="connsiteX3" fmla="*/ 6524914 w 6524914"/>
                  <a:gd name="connsiteY3" fmla="*/ 3880147 h 3880147"/>
                  <a:gd name="connsiteX4" fmla="*/ 0 w 6524914"/>
                  <a:gd name="connsiteY4" fmla="*/ 3880147 h 3880147"/>
                  <a:gd name="connsiteX5" fmla="*/ 0 w 6524914"/>
                  <a:gd name="connsiteY5" fmla="*/ 0 h 3880147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3880147 h 3889351"/>
                  <a:gd name="connsiteX6" fmla="*/ 0 w 6524914"/>
                  <a:gd name="connsiteY6" fmla="*/ 0 h 3889351"/>
                  <a:gd name="connsiteX0" fmla="*/ 0 w 6524914"/>
                  <a:gd name="connsiteY0" fmla="*/ 0 h 3889351"/>
                  <a:gd name="connsiteX1" fmla="*/ 3051207 w 6524914"/>
                  <a:gd name="connsiteY1" fmla="*/ 4332 h 3889351"/>
                  <a:gd name="connsiteX2" fmla="*/ 6524914 w 6524914"/>
                  <a:gd name="connsiteY2" fmla="*/ 0 h 3889351"/>
                  <a:gd name="connsiteX3" fmla="*/ 6524914 w 6524914"/>
                  <a:gd name="connsiteY3" fmla="*/ 3880147 h 3889351"/>
                  <a:gd name="connsiteX4" fmla="*/ 2733466 w 6524914"/>
                  <a:gd name="connsiteY4" fmla="*/ 3889351 h 3889351"/>
                  <a:gd name="connsiteX5" fmla="*/ 0 w 6524914"/>
                  <a:gd name="connsiteY5" fmla="*/ 0 h 3889351"/>
                  <a:gd name="connsiteX0" fmla="*/ 0 w 3791448"/>
                  <a:gd name="connsiteY0" fmla="*/ 3889351 h 3889351"/>
                  <a:gd name="connsiteX1" fmla="*/ 317741 w 3791448"/>
                  <a:gd name="connsiteY1" fmla="*/ 4332 h 3889351"/>
                  <a:gd name="connsiteX2" fmla="*/ 3791448 w 3791448"/>
                  <a:gd name="connsiteY2" fmla="*/ 0 h 3889351"/>
                  <a:gd name="connsiteX3" fmla="*/ 3791448 w 3791448"/>
                  <a:gd name="connsiteY3" fmla="*/ 3880147 h 3889351"/>
                  <a:gd name="connsiteX4" fmla="*/ 0 w 3791448"/>
                  <a:gd name="connsiteY4" fmla="*/ 3889351 h 3889351"/>
                  <a:gd name="connsiteX0" fmla="*/ 0 w 3763081"/>
                  <a:gd name="connsiteY0" fmla="*/ 3843045 h 3880148"/>
                  <a:gd name="connsiteX1" fmla="*/ 289374 w 3763081"/>
                  <a:gd name="connsiteY1" fmla="*/ 4332 h 3880148"/>
                  <a:gd name="connsiteX2" fmla="*/ 3763081 w 3763081"/>
                  <a:gd name="connsiteY2" fmla="*/ 0 h 3880148"/>
                  <a:gd name="connsiteX3" fmla="*/ 3763081 w 3763081"/>
                  <a:gd name="connsiteY3" fmla="*/ 3880147 h 3880148"/>
                  <a:gd name="connsiteX4" fmla="*/ 0 w 3763081"/>
                  <a:gd name="connsiteY4" fmla="*/ 3843045 h 3880148"/>
                  <a:gd name="connsiteX0" fmla="*/ 0 w 3763081"/>
                  <a:gd name="connsiteY0" fmla="*/ 3865227 h 3902330"/>
                  <a:gd name="connsiteX1" fmla="*/ 1179107 w 3763081"/>
                  <a:gd name="connsiteY1" fmla="*/ -1 h 3902330"/>
                  <a:gd name="connsiteX2" fmla="*/ 3763081 w 3763081"/>
                  <a:gd name="connsiteY2" fmla="*/ 22182 h 3902330"/>
                  <a:gd name="connsiteX3" fmla="*/ 3763081 w 3763081"/>
                  <a:gd name="connsiteY3" fmla="*/ 3902329 h 3902330"/>
                  <a:gd name="connsiteX4" fmla="*/ 0 w 3763081"/>
                  <a:gd name="connsiteY4" fmla="*/ 3865227 h 3902330"/>
                  <a:gd name="connsiteX0" fmla="*/ 0 w 3834052"/>
                  <a:gd name="connsiteY0" fmla="*/ 3517670 h 3902330"/>
                  <a:gd name="connsiteX1" fmla="*/ 1250078 w 3834052"/>
                  <a:gd name="connsiteY1" fmla="*/ -1 h 3902330"/>
                  <a:gd name="connsiteX2" fmla="*/ 3834052 w 3834052"/>
                  <a:gd name="connsiteY2" fmla="*/ 22182 h 3902330"/>
                  <a:gd name="connsiteX3" fmla="*/ 3834052 w 3834052"/>
                  <a:gd name="connsiteY3" fmla="*/ 3902329 h 3902330"/>
                  <a:gd name="connsiteX4" fmla="*/ 0 w 3834052"/>
                  <a:gd name="connsiteY4" fmla="*/ 3517670 h 3902330"/>
                  <a:gd name="connsiteX0" fmla="*/ 0 w 3844970"/>
                  <a:gd name="connsiteY0" fmla="*/ 3464200 h 3902330"/>
                  <a:gd name="connsiteX1" fmla="*/ 1260996 w 3844970"/>
                  <a:gd name="connsiteY1" fmla="*/ -1 h 3902330"/>
                  <a:gd name="connsiteX2" fmla="*/ 3844970 w 3844970"/>
                  <a:gd name="connsiteY2" fmla="*/ 22182 h 3902330"/>
                  <a:gd name="connsiteX3" fmla="*/ 3844970 w 3844970"/>
                  <a:gd name="connsiteY3" fmla="*/ 3902329 h 3902330"/>
                  <a:gd name="connsiteX4" fmla="*/ 0 w 3844970"/>
                  <a:gd name="connsiteY4" fmla="*/ 3464200 h 3902330"/>
                  <a:gd name="connsiteX0" fmla="*/ 0 w 3844970"/>
                  <a:gd name="connsiteY0" fmla="*/ 3464200 h 3839557"/>
                  <a:gd name="connsiteX1" fmla="*/ 1260996 w 3844970"/>
                  <a:gd name="connsiteY1" fmla="*/ -1 h 3839557"/>
                  <a:gd name="connsiteX2" fmla="*/ 3844970 w 3844970"/>
                  <a:gd name="connsiteY2" fmla="*/ 22182 h 3839557"/>
                  <a:gd name="connsiteX3" fmla="*/ 2747889 w 3844970"/>
                  <a:gd name="connsiteY3" fmla="*/ 3839556 h 3839557"/>
                  <a:gd name="connsiteX4" fmla="*/ 0 w 3844970"/>
                  <a:gd name="connsiteY4" fmla="*/ 3464200 h 3839557"/>
                  <a:gd name="connsiteX0" fmla="*/ 0 w 2747889"/>
                  <a:gd name="connsiteY0" fmla="*/ 3464200 h 3839557"/>
                  <a:gd name="connsiteX1" fmla="*/ 1260996 w 2747889"/>
                  <a:gd name="connsiteY1" fmla="*/ -1 h 3839557"/>
                  <a:gd name="connsiteX2" fmla="*/ 2631493 w 2747889"/>
                  <a:gd name="connsiteY2" fmla="*/ 6825 h 3839557"/>
                  <a:gd name="connsiteX3" fmla="*/ 2747889 w 2747889"/>
                  <a:gd name="connsiteY3" fmla="*/ 3839556 h 3839557"/>
                  <a:gd name="connsiteX4" fmla="*/ 0 w 2747889"/>
                  <a:gd name="connsiteY4" fmla="*/ 3464200 h 3839557"/>
                  <a:gd name="connsiteX0" fmla="*/ 0 w 2747889"/>
                  <a:gd name="connsiteY0" fmla="*/ 3457375 h 3832732"/>
                  <a:gd name="connsiteX1" fmla="*/ 1211354 w 2747889"/>
                  <a:gd name="connsiteY1" fmla="*/ 74213 h 3832732"/>
                  <a:gd name="connsiteX2" fmla="*/ 2631493 w 2747889"/>
                  <a:gd name="connsiteY2" fmla="*/ 0 h 3832732"/>
                  <a:gd name="connsiteX3" fmla="*/ 2747889 w 2747889"/>
                  <a:gd name="connsiteY3" fmla="*/ 3832731 h 3832732"/>
                  <a:gd name="connsiteX4" fmla="*/ 0 w 2747889"/>
                  <a:gd name="connsiteY4" fmla="*/ 3457375 h 3832732"/>
                  <a:gd name="connsiteX0" fmla="*/ 0 w 2752432"/>
                  <a:gd name="connsiteY0" fmla="*/ 3394610 h 3832732"/>
                  <a:gd name="connsiteX1" fmla="*/ 1215897 w 2752432"/>
                  <a:gd name="connsiteY1" fmla="*/ 7421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7445 w 2752432"/>
                  <a:gd name="connsiteY1" fmla="*/ 1097103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3394610 h 3832732"/>
                  <a:gd name="connsiteX1" fmla="*/ 563947 w 2752432"/>
                  <a:gd name="connsiteY1" fmla="*/ 1134004 h 3832732"/>
                  <a:gd name="connsiteX2" fmla="*/ 2636036 w 2752432"/>
                  <a:gd name="connsiteY2" fmla="*/ 0 h 3832732"/>
                  <a:gd name="connsiteX3" fmla="*/ 2752432 w 2752432"/>
                  <a:gd name="connsiteY3" fmla="*/ 3832731 h 3832732"/>
                  <a:gd name="connsiteX4" fmla="*/ 0 w 2752432"/>
                  <a:gd name="connsiteY4" fmla="*/ 3394610 h 3832732"/>
                  <a:gd name="connsiteX0" fmla="*/ 0 w 2752432"/>
                  <a:gd name="connsiteY0" fmla="*/ 2930716 h 3368838"/>
                  <a:gd name="connsiteX1" fmla="*/ 563947 w 2752432"/>
                  <a:gd name="connsiteY1" fmla="*/ 670110 h 3368838"/>
                  <a:gd name="connsiteX2" fmla="*/ 2648024 w 2752432"/>
                  <a:gd name="connsiteY2" fmla="*/ 1 h 3368838"/>
                  <a:gd name="connsiteX3" fmla="*/ 2752432 w 2752432"/>
                  <a:gd name="connsiteY3" fmla="*/ 3368837 h 3368838"/>
                  <a:gd name="connsiteX4" fmla="*/ 0 w 2752432"/>
                  <a:gd name="connsiteY4" fmla="*/ 2930716 h 3368838"/>
                  <a:gd name="connsiteX0" fmla="*/ 0 w 2752432"/>
                  <a:gd name="connsiteY0" fmla="*/ 2611215 h 3049337"/>
                  <a:gd name="connsiteX1" fmla="*/ 563947 w 2752432"/>
                  <a:gd name="connsiteY1" fmla="*/ 350609 h 3049337"/>
                  <a:gd name="connsiteX2" fmla="*/ 1621122 w 2752432"/>
                  <a:gd name="connsiteY2" fmla="*/ 0 h 3049337"/>
                  <a:gd name="connsiteX3" fmla="*/ 2752432 w 2752432"/>
                  <a:gd name="connsiteY3" fmla="*/ 3049336 h 3049337"/>
                  <a:gd name="connsiteX4" fmla="*/ 0 w 2752432"/>
                  <a:gd name="connsiteY4" fmla="*/ 2611215 h 3049337"/>
                  <a:gd name="connsiteX0" fmla="*/ 0 w 1621122"/>
                  <a:gd name="connsiteY0" fmla="*/ 2611215 h 2820676"/>
                  <a:gd name="connsiteX1" fmla="*/ 563947 w 1621122"/>
                  <a:gd name="connsiteY1" fmla="*/ 350609 h 2820676"/>
                  <a:gd name="connsiteX2" fmla="*/ 1621122 w 1621122"/>
                  <a:gd name="connsiteY2" fmla="*/ 0 h 2820676"/>
                  <a:gd name="connsiteX3" fmla="*/ 1354350 w 1621122"/>
                  <a:gd name="connsiteY3" fmla="*/ 2820677 h 2820676"/>
                  <a:gd name="connsiteX4" fmla="*/ 0 w 1621122"/>
                  <a:gd name="connsiteY4" fmla="*/ 2611215 h 2820676"/>
                  <a:gd name="connsiteX0" fmla="*/ 0 w 1595535"/>
                  <a:gd name="connsiteY0" fmla="*/ 2304322 h 2513783"/>
                  <a:gd name="connsiteX1" fmla="*/ 563947 w 1595535"/>
                  <a:gd name="connsiteY1" fmla="*/ 43716 h 2513783"/>
                  <a:gd name="connsiteX2" fmla="*/ 1595535 w 1595535"/>
                  <a:gd name="connsiteY2" fmla="*/ -1 h 2513783"/>
                  <a:gd name="connsiteX3" fmla="*/ 1354350 w 1595535"/>
                  <a:gd name="connsiteY3" fmla="*/ 2513784 h 2513783"/>
                  <a:gd name="connsiteX4" fmla="*/ 0 w 1595535"/>
                  <a:gd name="connsiteY4" fmla="*/ 2304322 h 2513783"/>
                  <a:gd name="connsiteX0" fmla="*/ 0 w 1587902"/>
                  <a:gd name="connsiteY0" fmla="*/ 2260670 h 2470131"/>
                  <a:gd name="connsiteX1" fmla="*/ 563947 w 1587902"/>
                  <a:gd name="connsiteY1" fmla="*/ 64 h 2470131"/>
                  <a:gd name="connsiteX2" fmla="*/ 1587902 w 1587902"/>
                  <a:gd name="connsiteY2" fmla="*/ -1 h 2470131"/>
                  <a:gd name="connsiteX3" fmla="*/ 1354350 w 1587902"/>
                  <a:gd name="connsiteY3" fmla="*/ 2470132 h 2470131"/>
                  <a:gd name="connsiteX4" fmla="*/ 0 w 1587902"/>
                  <a:gd name="connsiteY4" fmla="*/ 2260670 h 2470131"/>
                  <a:gd name="connsiteX0" fmla="*/ 0 w 1587902"/>
                  <a:gd name="connsiteY0" fmla="*/ 2260670 h 2445061"/>
                  <a:gd name="connsiteX1" fmla="*/ 563947 w 1587902"/>
                  <a:gd name="connsiteY1" fmla="*/ 64 h 2445061"/>
                  <a:gd name="connsiteX2" fmla="*/ 1587902 w 1587902"/>
                  <a:gd name="connsiteY2" fmla="*/ -1 h 2445061"/>
                  <a:gd name="connsiteX3" fmla="*/ 1216848 w 1587902"/>
                  <a:gd name="connsiteY3" fmla="*/ 2445060 h 2445061"/>
                  <a:gd name="connsiteX4" fmla="*/ 0 w 1587902"/>
                  <a:gd name="connsiteY4" fmla="*/ 2260670 h 2445061"/>
                  <a:gd name="connsiteX0" fmla="*/ 0 w 1587902"/>
                  <a:gd name="connsiteY0" fmla="*/ 2260670 h 2471459"/>
                  <a:gd name="connsiteX1" fmla="*/ 563947 w 1587902"/>
                  <a:gd name="connsiteY1" fmla="*/ 64 h 2471459"/>
                  <a:gd name="connsiteX2" fmla="*/ 1587902 w 1587902"/>
                  <a:gd name="connsiteY2" fmla="*/ -1 h 2471459"/>
                  <a:gd name="connsiteX3" fmla="*/ 1382199 w 1587902"/>
                  <a:gd name="connsiteY3" fmla="*/ 2471459 h 2471459"/>
                  <a:gd name="connsiteX4" fmla="*/ 0 w 1587902"/>
                  <a:gd name="connsiteY4" fmla="*/ 2260670 h 2471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02" h="2471459">
                    <a:moveTo>
                      <a:pt x="0" y="2260670"/>
                    </a:moveTo>
                    <a:lnTo>
                      <a:pt x="563947" y="64"/>
                    </a:lnTo>
                    <a:lnTo>
                      <a:pt x="1587902" y="-1"/>
                    </a:lnTo>
                    <a:lnTo>
                      <a:pt x="1382199" y="2471459"/>
                    </a:lnTo>
                    <a:lnTo>
                      <a:pt x="0" y="22606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alpha val="20000"/>
                    </a:schemeClr>
                  </a:gs>
                  <a:gs pos="100000">
                    <a:srgbClr val="F2F2F2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35" name="Rectangle: Rounded Corners 4"/>
              <p:cNvSpPr/>
              <p:nvPr/>
            </p:nvSpPr>
            <p:spPr>
              <a:xfrm>
                <a:off x="2271677" y="3917269"/>
                <a:ext cx="1258319" cy="577979"/>
              </a:xfrm>
              <a:prstGeom prst="roundRect">
                <a:avLst/>
              </a:prstGeom>
              <a:solidFill>
                <a:schemeClr val="bg1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1620000" anchor="t" anchorCtr="1">
                <a:normAutofit fontScale="250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1889823" y="3919172"/>
              <a:ext cx="1260518" cy="404341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dirty="0"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场景</a:t>
              </a:r>
            </a:p>
          </p:txBody>
        </p:sp>
      </p:grpSp>
      <p:sp>
        <p:nvSpPr>
          <p:cNvPr id="36" name="矩形 35"/>
          <p:cNvSpPr/>
          <p:nvPr/>
        </p:nvSpPr>
        <p:spPr>
          <a:xfrm>
            <a:off x="1619672" y="5555269"/>
            <a:ext cx="3251200" cy="3877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大数据</a:t>
            </a:r>
          </a:p>
        </p:txBody>
      </p:sp>
      <p:sp>
        <p:nvSpPr>
          <p:cNvPr id="37" name="矩形 36"/>
          <p:cNvSpPr/>
          <p:nvPr/>
        </p:nvSpPr>
        <p:spPr>
          <a:xfrm>
            <a:off x="4905776" y="5555269"/>
            <a:ext cx="3255592" cy="3877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云计算</a:t>
            </a:r>
          </a:p>
        </p:txBody>
      </p:sp>
      <p:sp>
        <p:nvSpPr>
          <p:cNvPr id="38" name="矩形 37"/>
          <p:cNvSpPr/>
          <p:nvPr/>
        </p:nvSpPr>
        <p:spPr>
          <a:xfrm>
            <a:off x="596817" y="6227506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基础设施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70056" y="5557704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基础技术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61065" y="4668093"/>
            <a:ext cx="8098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AI</a:t>
            </a: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要素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65499" y="362047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技术方向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61065" y="2739808"/>
            <a:ext cx="8098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AI</a:t>
            </a: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  <a:sym typeface="Huawei Sans" panose="020C0503030203020204" pitchFamily="34" charset="0"/>
              </a:rPr>
              <a:t>应用</a:t>
            </a:r>
            <a:endParaRPr lang="zh-CN" altLang="en-US" sz="1600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cxnSp>
        <p:nvCxnSpPr>
          <p:cNvPr id="43" name="直接箭头连接符 42"/>
          <p:cNvCxnSpPr>
            <a:stCxn id="30" idx="1"/>
            <a:endCxn id="25" idx="3"/>
          </p:cNvCxnSpPr>
          <p:nvPr/>
        </p:nvCxnSpPr>
        <p:spPr>
          <a:xfrm flipH="1">
            <a:off x="5068592" y="4843475"/>
            <a:ext cx="405785" cy="0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1619672" y="6237312"/>
            <a:ext cx="3251200" cy="3877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互联网 传感器 物联网</a:t>
            </a:r>
          </a:p>
        </p:txBody>
      </p:sp>
      <p:sp>
        <p:nvSpPr>
          <p:cNvPr id="45" name="矩形 44"/>
          <p:cNvSpPr/>
          <p:nvPr/>
        </p:nvSpPr>
        <p:spPr>
          <a:xfrm>
            <a:off x="4905776" y="6237312"/>
            <a:ext cx="2939612" cy="3877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服务器 高性能芯片</a:t>
            </a:r>
          </a:p>
        </p:txBody>
      </p:sp>
      <p:sp>
        <p:nvSpPr>
          <p:cNvPr id="46" name="下箭头 45"/>
          <p:cNvSpPr/>
          <p:nvPr/>
        </p:nvSpPr>
        <p:spPr>
          <a:xfrm flipV="1">
            <a:off x="4667161" y="4150172"/>
            <a:ext cx="482139" cy="247637"/>
          </a:xfrm>
          <a:prstGeom prst="downArrow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7" name="下箭头 46"/>
          <p:cNvSpPr/>
          <p:nvPr/>
        </p:nvSpPr>
        <p:spPr>
          <a:xfrm flipV="1">
            <a:off x="4661349" y="3140968"/>
            <a:ext cx="482139" cy="247637"/>
          </a:xfrm>
          <a:prstGeom prst="downArrow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48" name="直接箭头连接符 47"/>
          <p:cNvCxnSpPr/>
          <p:nvPr/>
        </p:nvCxnSpPr>
        <p:spPr>
          <a:xfrm flipV="1">
            <a:off x="3245272" y="5943067"/>
            <a:ext cx="0" cy="33921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>
            <a:off x="3422384" y="4859587"/>
            <a:ext cx="377591" cy="1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V="1">
            <a:off x="3245272" y="5171542"/>
            <a:ext cx="0" cy="33921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 flipV="1">
            <a:off x="6533572" y="5943067"/>
            <a:ext cx="0" cy="33921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 flipV="1">
            <a:off x="6533572" y="5171542"/>
            <a:ext cx="0" cy="339215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29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15"/>
          <p:cNvGrpSpPr>
            <a:grpSpLocks/>
          </p:cNvGrpSpPr>
          <p:nvPr/>
        </p:nvGrpSpPr>
        <p:grpSpPr bwMode="auto">
          <a:xfrm>
            <a:off x="8027988" y="6019800"/>
            <a:ext cx="838200" cy="838200"/>
            <a:chOff x="18" y="144"/>
            <a:chExt cx="510" cy="480"/>
          </a:xfrm>
        </p:grpSpPr>
        <p:sp>
          <p:nvSpPr>
            <p:cNvPr id="2" name="AutoShape 16"/>
            <p:cNvSpPr>
              <a:spLocks noChangeArrowheads="1"/>
            </p:cNvSpPr>
            <p:nvPr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4C59D2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1" name="AutoShape 17"/>
            <p:cNvSpPr>
              <a:spLocks noChangeArrowheads="1"/>
            </p:cNvSpPr>
            <p:nvPr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85BA54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sp>
          <p:nvSpPr>
            <p:cNvPr id="3082" name="AutoShape 18"/>
            <p:cNvSpPr>
              <a:spLocks noChangeArrowheads="1"/>
            </p:cNvSpPr>
            <p:nvPr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rgbClr val="DE8848"/>
            </a:solidFill>
            <a:ln w="28575">
              <a:solidFill>
                <a:srgbClr val="FFFFFF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</p:grpSp>
      <p:grpSp>
        <p:nvGrpSpPr>
          <p:cNvPr id="3075" name="Group 19"/>
          <p:cNvGrpSpPr>
            <a:grpSpLocks/>
          </p:cNvGrpSpPr>
          <p:nvPr/>
        </p:nvGrpSpPr>
        <p:grpSpPr bwMode="auto">
          <a:xfrm>
            <a:off x="7596188" y="188913"/>
            <a:ext cx="958850" cy="976312"/>
            <a:chOff x="4967" y="391"/>
            <a:chExt cx="604" cy="615"/>
          </a:xfrm>
        </p:grpSpPr>
        <p:sp>
          <p:nvSpPr>
            <p:cNvPr id="3078" name="Oval 20"/>
            <p:cNvSpPr>
              <a:spLocks noChangeArrowheads="1"/>
            </p:cNvSpPr>
            <p:nvPr/>
          </p:nvSpPr>
          <p:spPr bwMode="ltGray">
            <a:xfrm>
              <a:off x="4967" y="391"/>
              <a:ext cx="604" cy="6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>
                <a:ea typeface="宋体" panose="02010600030101010101" pitchFamily="2" charset="-122"/>
              </a:endParaRPr>
            </a:p>
          </p:txBody>
        </p:sp>
        <p:pic>
          <p:nvPicPr>
            <p:cNvPr id="3079" name="Picture 21" descr="5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2" y="431"/>
              <a:ext cx="546" cy="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76" name="标题 12"/>
          <p:cNvSpPr>
            <a:spLocks noGrp="1"/>
          </p:cNvSpPr>
          <p:nvPr>
            <p:ph type="ctrTitle"/>
          </p:nvPr>
        </p:nvSpPr>
        <p:spPr>
          <a:xfrm>
            <a:off x="2267744" y="2663349"/>
            <a:ext cx="6125108" cy="685800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章  人工智能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7" name="副标题 13"/>
          <p:cNvSpPr>
            <a:spLocks noGrp="1"/>
          </p:cNvSpPr>
          <p:nvPr>
            <p:ph type="subTitle" idx="1"/>
          </p:nvPr>
        </p:nvSpPr>
        <p:spPr>
          <a:xfrm>
            <a:off x="1118716" y="4149080"/>
            <a:ext cx="7086600" cy="381000"/>
          </a:xfrm>
        </p:spPr>
        <p:txBody>
          <a:bodyPr/>
          <a:lstStyle/>
          <a:p>
            <a:r>
              <a:rPr lang="en-US" altLang="zh-CN" sz="2400" dirty="0" smtClean="0">
                <a:latin typeface="微软雅黑" panose="020B0503020204020204" pitchFamily="34" charset="-122"/>
              </a:rPr>
              <a:t>1.2 </a:t>
            </a:r>
            <a:r>
              <a:rPr lang="zh-CN" altLang="en-US" sz="2400" dirty="0" smtClean="0">
                <a:latin typeface="微软雅黑" panose="020B0503020204020204" pitchFamily="34" charset="-122"/>
              </a:rPr>
              <a:t>人工智能的发展历史</a:t>
            </a:r>
            <a:endParaRPr lang="zh-CN" altLang="en-US" sz="24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785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人工智能的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发展历史	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Arial Unicode MS" panose="020B0604020202020204" pitchFamily="34" charset="-122"/>
                <a:sym typeface="Huawei Sans" panose="020C0503030203020204" pitchFamily="34" charset="0"/>
              </a:rPr>
              <a:t>1956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年：人工智能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元年</a:t>
            </a: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人工智能</a:t>
            </a:r>
            <a:r>
              <a:rPr lang="zh-CN" altLang="en-US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：正名于达特茅斯</a:t>
            </a:r>
            <a:r>
              <a:rPr lang="zh-CN" altLang="en-US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会议</a:t>
            </a:r>
            <a:endParaRPr lang="en-US" altLang="zh-CN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1956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年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8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月，在美国达特茅斯学院中，约翰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·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麦卡锡、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马文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·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闵斯基、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克劳德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·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香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农、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艾伦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·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纽厄尔、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赫伯特</a:t>
            </a:r>
            <a:r>
              <a:rPr lang="en-US" altLang="zh-CN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·</a:t>
            </a: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西蒙等科学家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参与</a:t>
            </a:r>
            <a:endParaRPr lang="en-US" altLang="zh-CN" sz="2000" dirty="0" smtClean="0">
              <a:latin typeface="Arial Unicode MS" panose="020B0604020202020204" pitchFamily="34" charset="-122"/>
              <a:sym typeface="Huawei Sans" panose="020C0503030203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 smtClean="0">
                <a:latin typeface="Arial Unicode MS" panose="020B0604020202020204" pitchFamily="34" charset="-122"/>
                <a:sym typeface="Huawei Sans" panose="020C0503030203020204" pitchFamily="34" charset="0"/>
              </a:rPr>
              <a:t>讨论主题</a:t>
            </a:r>
            <a:r>
              <a:rPr lang="zh-CN" altLang="en-US" sz="2000" dirty="0">
                <a:latin typeface="Arial Unicode MS" panose="020B0604020202020204" pitchFamily="34" charset="-122"/>
                <a:sym typeface="Huawei Sans" panose="020C0503030203020204" pitchFamily="34" charset="0"/>
              </a:rPr>
              <a:t>：用机器来模仿人类学习以及其他方面的智能。</a:t>
            </a:r>
          </a:p>
          <a:p>
            <a:pPr lvl="1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48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5">
  <a:themeElements>
    <a:clrScheme name="131TGp_report_diagram_v2 3">
      <a:dk1>
        <a:srgbClr val="2A4F86"/>
      </a:dk1>
      <a:lt1>
        <a:srgbClr val="FFFFFF"/>
      </a:lt1>
      <a:dk2>
        <a:srgbClr val="3E68D0"/>
      </a:dk2>
      <a:lt2>
        <a:srgbClr val="D3D9DD"/>
      </a:lt2>
      <a:accent1>
        <a:srgbClr val="6C89DA"/>
      </a:accent1>
      <a:accent2>
        <a:srgbClr val="8FAFE9"/>
      </a:accent2>
      <a:accent3>
        <a:srgbClr val="FFFFFF"/>
      </a:accent3>
      <a:accent4>
        <a:srgbClr val="224272"/>
      </a:accent4>
      <a:accent5>
        <a:srgbClr val="BAC4EA"/>
      </a:accent5>
      <a:accent6>
        <a:srgbClr val="819ED3"/>
      </a:accent6>
      <a:hlink>
        <a:srgbClr val="57ABA3"/>
      </a:hlink>
      <a:folHlink>
        <a:srgbClr val="85819D"/>
      </a:folHlink>
    </a:clrScheme>
    <a:fontScheme name="131TGp_report_diagram_v2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31TGp_report_diagram_v2 1">
        <a:dk1>
          <a:srgbClr val="384D68"/>
        </a:dk1>
        <a:lt1>
          <a:srgbClr val="FFFFFF"/>
        </a:lt1>
        <a:dk2>
          <a:srgbClr val="2B6185"/>
        </a:dk2>
        <a:lt2>
          <a:srgbClr val="D3D9DD"/>
        </a:lt2>
        <a:accent1>
          <a:srgbClr val="638AA1"/>
        </a:accent1>
        <a:accent2>
          <a:srgbClr val="8CA8B5"/>
        </a:accent2>
        <a:accent3>
          <a:srgbClr val="FFFFFF"/>
        </a:accent3>
        <a:accent4>
          <a:srgbClr val="2E4058"/>
        </a:accent4>
        <a:accent5>
          <a:srgbClr val="B7C4CD"/>
        </a:accent5>
        <a:accent6>
          <a:srgbClr val="7E98A4"/>
        </a:accent6>
        <a:hlink>
          <a:srgbClr val="6FA2E7"/>
        </a:hlink>
        <a:folHlink>
          <a:srgbClr val="B2A6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31TGp_report_diagram_v2 2">
        <a:dk1>
          <a:srgbClr val="1D4940"/>
        </a:dk1>
        <a:lt1>
          <a:srgbClr val="FFFFFF"/>
        </a:lt1>
        <a:dk2>
          <a:srgbClr val="3F716F"/>
        </a:dk2>
        <a:lt2>
          <a:srgbClr val="DDDDDD"/>
        </a:lt2>
        <a:accent1>
          <a:srgbClr val="669E86"/>
        </a:accent1>
        <a:accent2>
          <a:srgbClr val="A2CAB4"/>
        </a:accent2>
        <a:accent3>
          <a:srgbClr val="FFFFFF"/>
        </a:accent3>
        <a:accent4>
          <a:srgbClr val="173D35"/>
        </a:accent4>
        <a:accent5>
          <a:srgbClr val="B8CCC3"/>
        </a:accent5>
        <a:accent6>
          <a:srgbClr val="92B7A3"/>
        </a:accent6>
        <a:hlink>
          <a:srgbClr val="8CA35F"/>
        </a:hlink>
        <a:folHlink>
          <a:srgbClr val="BC936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31TGp_report_diagram_v2 3">
        <a:dk1>
          <a:srgbClr val="2A4F86"/>
        </a:dk1>
        <a:lt1>
          <a:srgbClr val="FFFFFF"/>
        </a:lt1>
        <a:dk2>
          <a:srgbClr val="3E68D0"/>
        </a:dk2>
        <a:lt2>
          <a:srgbClr val="D3D9DD"/>
        </a:lt2>
        <a:accent1>
          <a:srgbClr val="6C89DA"/>
        </a:accent1>
        <a:accent2>
          <a:srgbClr val="8FAFE9"/>
        </a:accent2>
        <a:accent3>
          <a:srgbClr val="FFFFFF"/>
        </a:accent3>
        <a:accent4>
          <a:srgbClr val="224272"/>
        </a:accent4>
        <a:accent5>
          <a:srgbClr val="BAC4EA"/>
        </a:accent5>
        <a:accent6>
          <a:srgbClr val="819ED3"/>
        </a:accent6>
        <a:hlink>
          <a:srgbClr val="57ABA3"/>
        </a:hlink>
        <a:folHlink>
          <a:srgbClr val="85819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模板5</Template>
  <TotalTime>288</TotalTime>
  <Words>1724</Words>
  <Application>Microsoft Office PowerPoint</Application>
  <PresentationFormat>全屏显示(4:3)</PresentationFormat>
  <Paragraphs>266</Paragraphs>
  <Slides>35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9" baseType="lpstr">
      <vt:lpstr>Arial Unicode MS</vt:lpstr>
      <vt:lpstr>Huawei Sans</vt:lpstr>
      <vt:lpstr>等线</vt:lpstr>
      <vt:lpstr>方正兰亭黑简体</vt:lpstr>
      <vt:lpstr>方正兰亭细黑简体</vt:lpstr>
      <vt:lpstr>宋体</vt:lpstr>
      <vt:lpstr>Microsoft YaHei</vt:lpstr>
      <vt:lpstr>Microsoft YaHei</vt:lpstr>
      <vt:lpstr>字魂59号-创粗黑</vt:lpstr>
      <vt:lpstr>Algerian</vt:lpstr>
      <vt:lpstr>Arial</vt:lpstr>
      <vt:lpstr>Verdana</vt:lpstr>
      <vt:lpstr>Wingdings</vt:lpstr>
      <vt:lpstr>模板5</vt:lpstr>
      <vt:lpstr>第1章  人工智能概述</vt:lpstr>
      <vt:lpstr>PowerPoint 演示文稿</vt:lpstr>
      <vt:lpstr>第1章  人工智能概述</vt:lpstr>
      <vt:lpstr>什么是人工智能（1） </vt:lpstr>
      <vt:lpstr>什么是人工智能（2）</vt:lpstr>
      <vt:lpstr>什么是人工智能——智能机器分类 </vt:lpstr>
      <vt:lpstr>什么是人工智能——产业生态 </vt:lpstr>
      <vt:lpstr>第1章  人工智能概述</vt:lpstr>
      <vt:lpstr>人工智能的发展历史 </vt:lpstr>
      <vt:lpstr>人工智能的发展历史——曲折的发展史</vt:lpstr>
      <vt:lpstr>人工智能的发展历史——三大学派（1） </vt:lpstr>
      <vt:lpstr>人工智能的发展历史——三大学派（2）  </vt:lpstr>
      <vt:lpstr>人工智能的发展历史——三大学派（3）  </vt:lpstr>
      <vt:lpstr>人工智能的发展历史——三大学派（4）  </vt:lpstr>
      <vt:lpstr>人工智能的发展历史——智能层次 </vt:lpstr>
      <vt:lpstr>第1章  人工智能概述</vt:lpstr>
      <vt:lpstr>人工智能应用方向及场景 </vt:lpstr>
      <vt:lpstr>人工智能应用方向及场景——计算机视觉（1）</vt:lpstr>
      <vt:lpstr>人工智能应用方向及场景——计算机视觉（1）</vt:lpstr>
      <vt:lpstr>人工智能应用方向及场景——语音处理（1）</vt:lpstr>
      <vt:lpstr>人工智能应用方向及场景——语音处理（2） </vt:lpstr>
      <vt:lpstr>人工智能应用方向及场景——自然语言处理（1）</vt:lpstr>
      <vt:lpstr>人工智能应用方向及场景——自然语言处理（2）</vt:lpstr>
      <vt:lpstr>人工智能应用方向及场景——自然语言处理（3）</vt:lpstr>
      <vt:lpstr>人工智能应用方向及场景——智能医疗 </vt:lpstr>
      <vt:lpstr>人工智能应用方向及场景——智能安防 </vt:lpstr>
      <vt:lpstr>人工智能应用方向及场景——智能家居 </vt:lpstr>
      <vt:lpstr>人工智能应用方向及场景——其他 </vt:lpstr>
      <vt:lpstr>AI 项目初体验 </vt:lpstr>
      <vt:lpstr>AI 项目初体验 </vt:lpstr>
      <vt:lpstr>AI 项目初体验 </vt:lpstr>
      <vt:lpstr>AI 项目初体验 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梁爱华</dc:creator>
  <cp:lastModifiedBy>梁爱华</cp:lastModifiedBy>
  <cp:revision>25</cp:revision>
  <dcterms:created xsi:type="dcterms:W3CDTF">2021-12-06T07:02:07Z</dcterms:created>
  <dcterms:modified xsi:type="dcterms:W3CDTF">2022-05-20T06:45:29Z</dcterms:modified>
</cp:coreProperties>
</file>

<file path=docProps/thumbnail.jpeg>
</file>